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1" r:id="rId1"/>
  </p:sldMasterIdLst>
  <p:notesMasterIdLst>
    <p:notesMasterId r:id="rId3"/>
  </p:notesMasterIdLst>
  <p:sldIdLst>
    <p:sldId id="256" r:id="rId2"/>
  </p:sldIdLst>
  <p:sldSz cx="9601200" cy="12801600" type="A3"/>
  <p:notesSz cx="6858000" cy="9144000"/>
  <p:embeddedFontLst>
    <p:embeddedFont>
      <p:font typeface="Arial Narrow" panose="020B0606020202030204" pitchFamily="34" charset="0"/>
      <p:regular r:id="rId4"/>
      <p:bold r:id="rId5"/>
      <p:italic r:id="rId6"/>
      <p:boldItalic r:id="rId7"/>
    </p:embeddedFont>
    <p:embeddedFont>
      <p:font typeface="Calibri" panose="020F0502020204030204" pitchFamily="3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300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ableStyles" Target="tableStyle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610956" marR="0" lvl="1" indent="-1356" algn="l" rtl="0">
              <a:spcBef>
                <a:spcPts val="0"/>
              </a:spcBef>
              <a:buNone/>
              <a:defRPr sz="2400" b="0" i="0" u="none" strike="noStrike" cap="none">
                <a:solidFill>
                  <a:schemeClr val="dk1"/>
                </a:solidFill>
                <a:latin typeface="Calibri"/>
                <a:ea typeface="Calibri"/>
                <a:cs typeface="Calibri"/>
                <a:sym typeface="Calibri"/>
              </a:defRPr>
            </a:lvl2pPr>
            <a:lvl3pPr marL="1221913" marR="0" lvl="2" indent="-2713" algn="l" rtl="0">
              <a:spcBef>
                <a:spcPts val="0"/>
              </a:spcBef>
              <a:buNone/>
              <a:defRPr sz="2400" b="0" i="0" u="none" strike="noStrike" cap="none">
                <a:solidFill>
                  <a:schemeClr val="dk1"/>
                </a:solidFill>
                <a:latin typeface="Calibri"/>
                <a:ea typeface="Calibri"/>
                <a:cs typeface="Calibri"/>
                <a:sym typeface="Calibri"/>
              </a:defRPr>
            </a:lvl3pPr>
            <a:lvl4pPr marL="1832869" marR="0" lvl="3" indent="-4068" algn="l" rtl="0">
              <a:spcBef>
                <a:spcPts val="0"/>
              </a:spcBef>
              <a:buNone/>
              <a:defRPr sz="2400" b="0" i="0" u="none" strike="noStrike" cap="none">
                <a:solidFill>
                  <a:schemeClr val="dk1"/>
                </a:solidFill>
                <a:latin typeface="Calibri"/>
                <a:ea typeface="Calibri"/>
                <a:cs typeface="Calibri"/>
                <a:sym typeface="Calibri"/>
              </a:defRPr>
            </a:lvl4pPr>
            <a:lvl5pPr marL="2443825" marR="0" lvl="4" indent="-5425" algn="l" rtl="0">
              <a:spcBef>
                <a:spcPts val="0"/>
              </a:spcBef>
              <a:buNone/>
              <a:defRPr sz="2400" b="0" i="0" u="none" strike="noStrike" cap="none">
                <a:solidFill>
                  <a:schemeClr val="dk1"/>
                </a:solidFill>
                <a:latin typeface="Calibri"/>
                <a:ea typeface="Calibri"/>
                <a:cs typeface="Calibri"/>
                <a:sym typeface="Calibri"/>
              </a:defRPr>
            </a:lvl5pPr>
            <a:lvl6pPr marL="3054782" marR="0" lvl="5" indent="-6781" algn="l" rtl="0">
              <a:spcBef>
                <a:spcPts val="0"/>
              </a:spcBef>
              <a:buNone/>
              <a:defRPr sz="2400" b="0" i="0" u="none" strike="noStrike" cap="none">
                <a:solidFill>
                  <a:schemeClr val="dk1"/>
                </a:solidFill>
                <a:latin typeface="Calibri"/>
                <a:ea typeface="Calibri"/>
                <a:cs typeface="Calibri"/>
                <a:sym typeface="Calibri"/>
              </a:defRPr>
            </a:lvl6pPr>
            <a:lvl7pPr marL="3665738" marR="0" lvl="6" indent="-8137" algn="l" rtl="0">
              <a:spcBef>
                <a:spcPts val="0"/>
              </a:spcBef>
              <a:buNone/>
              <a:defRPr sz="2400" b="0" i="0" u="none" strike="noStrike" cap="none">
                <a:solidFill>
                  <a:schemeClr val="dk1"/>
                </a:solidFill>
                <a:latin typeface="Calibri"/>
                <a:ea typeface="Calibri"/>
                <a:cs typeface="Calibri"/>
                <a:sym typeface="Calibri"/>
              </a:defRPr>
            </a:lvl7pPr>
            <a:lvl8pPr marL="4276695" marR="0" lvl="7" indent="-9495" algn="l" rtl="0">
              <a:spcBef>
                <a:spcPts val="0"/>
              </a:spcBef>
              <a:buNone/>
              <a:defRPr sz="2400" b="0" i="0" u="none" strike="noStrike" cap="none">
                <a:solidFill>
                  <a:schemeClr val="dk1"/>
                </a:solidFill>
                <a:latin typeface="Calibri"/>
                <a:ea typeface="Calibri"/>
                <a:cs typeface="Calibri"/>
                <a:sym typeface="Calibri"/>
              </a:defRPr>
            </a:lvl8pPr>
            <a:lvl9pPr marL="4887651" marR="0" lvl="8" indent="-10850" algn="l" rtl="0">
              <a:spcBef>
                <a:spcPts val="0"/>
              </a:spcBef>
              <a:buNone/>
              <a:defRPr sz="24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610956" marR="0" lvl="1" indent="-1356" algn="l" rtl="0">
              <a:spcBef>
                <a:spcPts val="0"/>
              </a:spcBef>
              <a:buNone/>
              <a:defRPr sz="2400" b="0" i="0" u="none" strike="noStrike" cap="none">
                <a:solidFill>
                  <a:schemeClr val="dk1"/>
                </a:solidFill>
                <a:latin typeface="Calibri"/>
                <a:ea typeface="Calibri"/>
                <a:cs typeface="Calibri"/>
                <a:sym typeface="Calibri"/>
              </a:defRPr>
            </a:lvl2pPr>
            <a:lvl3pPr marL="1221913" marR="0" lvl="2" indent="-2713" algn="l" rtl="0">
              <a:spcBef>
                <a:spcPts val="0"/>
              </a:spcBef>
              <a:buNone/>
              <a:defRPr sz="2400" b="0" i="0" u="none" strike="noStrike" cap="none">
                <a:solidFill>
                  <a:schemeClr val="dk1"/>
                </a:solidFill>
                <a:latin typeface="Calibri"/>
                <a:ea typeface="Calibri"/>
                <a:cs typeface="Calibri"/>
                <a:sym typeface="Calibri"/>
              </a:defRPr>
            </a:lvl3pPr>
            <a:lvl4pPr marL="1832869" marR="0" lvl="3" indent="-4068" algn="l" rtl="0">
              <a:spcBef>
                <a:spcPts val="0"/>
              </a:spcBef>
              <a:buNone/>
              <a:defRPr sz="2400" b="0" i="0" u="none" strike="noStrike" cap="none">
                <a:solidFill>
                  <a:schemeClr val="dk1"/>
                </a:solidFill>
                <a:latin typeface="Calibri"/>
                <a:ea typeface="Calibri"/>
                <a:cs typeface="Calibri"/>
                <a:sym typeface="Calibri"/>
              </a:defRPr>
            </a:lvl4pPr>
            <a:lvl5pPr marL="2443825" marR="0" lvl="4" indent="-5425" algn="l" rtl="0">
              <a:spcBef>
                <a:spcPts val="0"/>
              </a:spcBef>
              <a:buNone/>
              <a:defRPr sz="2400" b="0" i="0" u="none" strike="noStrike" cap="none">
                <a:solidFill>
                  <a:schemeClr val="dk1"/>
                </a:solidFill>
                <a:latin typeface="Calibri"/>
                <a:ea typeface="Calibri"/>
                <a:cs typeface="Calibri"/>
                <a:sym typeface="Calibri"/>
              </a:defRPr>
            </a:lvl5pPr>
            <a:lvl6pPr marL="3054782" marR="0" lvl="5" indent="-6781" algn="l" rtl="0">
              <a:spcBef>
                <a:spcPts val="0"/>
              </a:spcBef>
              <a:buNone/>
              <a:defRPr sz="2400" b="0" i="0" u="none" strike="noStrike" cap="none">
                <a:solidFill>
                  <a:schemeClr val="dk1"/>
                </a:solidFill>
                <a:latin typeface="Calibri"/>
                <a:ea typeface="Calibri"/>
                <a:cs typeface="Calibri"/>
                <a:sym typeface="Calibri"/>
              </a:defRPr>
            </a:lvl6pPr>
            <a:lvl7pPr marL="3665738" marR="0" lvl="6" indent="-8137" algn="l" rtl="0">
              <a:spcBef>
                <a:spcPts val="0"/>
              </a:spcBef>
              <a:buNone/>
              <a:defRPr sz="2400" b="0" i="0" u="none" strike="noStrike" cap="none">
                <a:solidFill>
                  <a:schemeClr val="dk1"/>
                </a:solidFill>
                <a:latin typeface="Calibri"/>
                <a:ea typeface="Calibri"/>
                <a:cs typeface="Calibri"/>
                <a:sym typeface="Calibri"/>
              </a:defRPr>
            </a:lvl7pPr>
            <a:lvl8pPr marL="4276695" marR="0" lvl="7" indent="-9495" algn="l" rtl="0">
              <a:spcBef>
                <a:spcPts val="0"/>
              </a:spcBef>
              <a:buNone/>
              <a:defRPr sz="2400" b="0" i="0" u="none" strike="noStrike" cap="none">
                <a:solidFill>
                  <a:schemeClr val="dk1"/>
                </a:solidFill>
                <a:latin typeface="Calibri"/>
                <a:ea typeface="Calibri"/>
                <a:cs typeface="Calibri"/>
                <a:sym typeface="Calibri"/>
              </a:defRPr>
            </a:lvl8pPr>
            <a:lvl9pPr marL="4887651" marR="0" lvl="8" indent="-10850" algn="l" rtl="0">
              <a:spcBef>
                <a:spcPts val="0"/>
              </a:spcBef>
              <a:buNone/>
              <a:defRPr sz="24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2143125" y="685800"/>
            <a:ext cx="2571749"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600" b="0" i="0" u="none" strike="noStrike" cap="none">
                <a:solidFill>
                  <a:schemeClr val="dk1"/>
                </a:solidFill>
                <a:latin typeface="Calibri"/>
                <a:ea typeface="Calibri"/>
                <a:cs typeface="Calibri"/>
                <a:sym typeface="Calibri"/>
              </a:defRPr>
            </a:lvl1pPr>
            <a:lvl2pPr marL="610956" marR="0" lvl="1" indent="-1356" algn="l" rtl="0">
              <a:spcBef>
                <a:spcPts val="0"/>
              </a:spcBef>
              <a:buNone/>
              <a:defRPr sz="1600" b="0" i="0" u="none" strike="noStrike" cap="none">
                <a:solidFill>
                  <a:schemeClr val="dk1"/>
                </a:solidFill>
                <a:latin typeface="Calibri"/>
                <a:ea typeface="Calibri"/>
                <a:cs typeface="Calibri"/>
                <a:sym typeface="Calibri"/>
              </a:defRPr>
            </a:lvl2pPr>
            <a:lvl3pPr marL="1221913" marR="0" lvl="2" indent="-2713" algn="l" rtl="0">
              <a:spcBef>
                <a:spcPts val="0"/>
              </a:spcBef>
              <a:buNone/>
              <a:defRPr sz="1600" b="0" i="0" u="none" strike="noStrike" cap="none">
                <a:solidFill>
                  <a:schemeClr val="dk1"/>
                </a:solidFill>
                <a:latin typeface="Calibri"/>
                <a:ea typeface="Calibri"/>
                <a:cs typeface="Calibri"/>
                <a:sym typeface="Calibri"/>
              </a:defRPr>
            </a:lvl3pPr>
            <a:lvl4pPr marL="1832869" marR="0" lvl="3" indent="-4068" algn="l" rtl="0">
              <a:spcBef>
                <a:spcPts val="0"/>
              </a:spcBef>
              <a:buNone/>
              <a:defRPr sz="1600" b="0" i="0" u="none" strike="noStrike" cap="none">
                <a:solidFill>
                  <a:schemeClr val="dk1"/>
                </a:solidFill>
                <a:latin typeface="Calibri"/>
                <a:ea typeface="Calibri"/>
                <a:cs typeface="Calibri"/>
                <a:sym typeface="Calibri"/>
              </a:defRPr>
            </a:lvl4pPr>
            <a:lvl5pPr marL="2443825" marR="0" lvl="4" indent="-5425" algn="l" rtl="0">
              <a:spcBef>
                <a:spcPts val="0"/>
              </a:spcBef>
              <a:buNone/>
              <a:defRPr sz="1600" b="0" i="0" u="none" strike="noStrike" cap="none">
                <a:solidFill>
                  <a:schemeClr val="dk1"/>
                </a:solidFill>
                <a:latin typeface="Calibri"/>
                <a:ea typeface="Calibri"/>
                <a:cs typeface="Calibri"/>
                <a:sym typeface="Calibri"/>
              </a:defRPr>
            </a:lvl5pPr>
            <a:lvl6pPr marL="3054782" marR="0" lvl="5" indent="-6781" algn="l" rtl="0">
              <a:spcBef>
                <a:spcPts val="0"/>
              </a:spcBef>
              <a:buNone/>
              <a:defRPr sz="1600" b="0" i="0" u="none" strike="noStrike" cap="none">
                <a:solidFill>
                  <a:schemeClr val="dk1"/>
                </a:solidFill>
                <a:latin typeface="Calibri"/>
                <a:ea typeface="Calibri"/>
                <a:cs typeface="Calibri"/>
                <a:sym typeface="Calibri"/>
              </a:defRPr>
            </a:lvl6pPr>
            <a:lvl7pPr marL="3665738" marR="0" lvl="6" indent="-8137" algn="l" rtl="0">
              <a:spcBef>
                <a:spcPts val="0"/>
              </a:spcBef>
              <a:buNone/>
              <a:defRPr sz="1600" b="0" i="0" u="none" strike="noStrike" cap="none">
                <a:solidFill>
                  <a:schemeClr val="dk1"/>
                </a:solidFill>
                <a:latin typeface="Calibri"/>
                <a:ea typeface="Calibri"/>
                <a:cs typeface="Calibri"/>
                <a:sym typeface="Calibri"/>
              </a:defRPr>
            </a:lvl7pPr>
            <a:lvl8pPr marL="4276695" marR="0" lvl="7" indent="-9495" algn="l" rtl="0">
              <a:spcBef>
                <a:spcPts val="0"/>
              </a:spcBef>
              <a:buNone/>
              <a:defRPr sz="1600" b="0" i="0" u="none" strike="noStrike" cap="none">
                <a:solidFill>
                  <a:schemeClr val="dk1"/>
                </a:solidFill>
                <a:latin typeface="Calibri"/>
                <a:ea typeface="Calibri"/>
                <a:cs typeface="Calibri"/>
                <a:sym typeface="Calibri"/>
              </a:defRPr>
            </a:lvl8pPr>
            <a:lvl9pPr marL="4887651" marR="0" lvl="8" indent="-10850" algn="l" rtl="0">
              <a:spcBef>
                <a:spcPts val="0"/>
              </a:spcBef>
              <a:buNone/>
              <a:defRPr sz="16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610956" marR="0" lvl="1" indent="-1356" algn="l" rtl="0">
              <a:spcBef>
                <a:spcPts val="0"/>
              </a:spcBef>
              <a:buNone/>
              <a:defRPr sz="2400" b="0" i="0" u="none" strike="noStrike" cap="none">
                <a:solidFill>
                  <a:schemeClr val="dk1"/>
                </a:solidFill>
                <a:latin typeface="Calibri"/>
                <a:ea typeface="Calibri"/>
                <a:cs typeface="Calibri"/>
                <a:sym typeface="Calibri"/>
              </a:defRPr>
            </a:lvl2pPr>
            <a:lvl3pPr marL="1221913" marR="0" lvl="2" indent="-2713" algn="l" rtl="0">
              <a:spcBef>
                <a:spcPts val="0"/>
              </a:spcBef>
              <a:buNone/>
              <a:defRPr sz="2400" b="0" i="0" u="none" strike="noStrike" cap="none">
                <a:solidFill>
                  <a:schemeClr val="dk1"/>
                </a:solidFill>
                <a:latin typeface="Calibri"/>
                <a:ea typeface="Calibri"/>
                <a:cs typeface="Calibri"/>
                <a:sym typeface="Calibri"/>
              </a:defRPr>
            </a:lvl3pPr>
            <a:lvl4pPr marL="1832869" marR="0" lvl="3" indent="-4068" algn="l" rtl="0">
              <a:spcBef>
                <a:spcPts val="0"/>
              </a:spcBef>
              <a:buNone/>
              <a:defRPr sz="2400" b="0" i="0" u="none" strike="noStrike" cap="none">
                <a:solidFill>
                  <a:schemeClr val="dk1"/>
                </a:solidFill>
                <a:latin typeface="Calibri"/>
                <a:ea typeface="Calibri"/>
                <a:cs typeface="Calibri"/>
                <a:sym typeface="Calibri"/>
              </a:defRPr>
            </a:lvl4pPr>
            <a:lvl5pPr marL="2443825" marR="0" lvl="4" indent="-5425" algn="l" rtl="0">
              <a:spcBef>
                <a:spcPts val="0"/>
              </a:spcBef>
              <a:buNone/>
              <a:defRPr sz="2400" b="0" i="0" u="none" strike="noStrike" cap="none">
                <a:solidFill>
                  <a:schemeClr val="dk1"/>
                </a:solidFill>
                <a:latin typeface="Calibri"/>
                <a:ea typeface="Calibri"/>
                <a:cs typeface="Calibri"/>
                <a:sym typeface="Calibri"/>
              </a:defRPr>
            </a:lvl5pPr>
            <a:lvl6pPr marL="3054782" marR="0" lvl="5" indent="-6781" algn="l" rtl="0">
              <a:spcBef>
                <a:spcPts val="0"/>
              </a:spcBef>
              <a:buNone/>
              <a:defRPr sz="2400" b="0" i="0" u="none" strike="noStrike" cap="none">
                <a:solidFill>
                  <a:schemeClr val="dk1"/>
                </a:solidFill>
                <a:latin typeface="Calibri"/>
                <a:ea typeface="Calibri"/>
                <a:cs typeface="Calibri"/>
                <a:sym typeface="Calibri"/>
              </a:defRPr>
            </a:lvl6pPr>
            <a:lvl7pPr marL="3665738" marR="0" lvl="6" indent="-8137" algn="l" rtl="0">
              <a:spcBef>
                <a:spcPts val="0"/>
              </a:spcBef>
              <a:buNone/>
              <a:defRPr sz="2400" b="0" i="0" u="none" strike="noStrike" cap="none">
                <a:solidFill>
                  <a:schemeClr val="dk1"/>
                </a:solidFill>
                <a:latin typeface="Calibri"/>
                <a:ea typeface="Calibri"/>
                <a:cs typeface="Calibri"/>
                <a:sym typeface="Calibri"/>
              </a:defRPr>
            </a:lvl7pPr>
            <a:lvl8pPr marL="4276695" marR="0" lvl="7" indent="-9495" algn="l" rtl="0">
              <a:spcBef>
                <a:spcPts val="0"/>
              </a:spcBef>
              <a:buNone/>
              <a:defRPr sz="2400" b="0" i="0" u="none" strike="noStrike" cap="none">
                <a:solidFill>
                  <a:schemeClr val="dk1"/>
                </a:solidFill>
                <a:latin typeface="Calibri"/>
                <a:ea typeface="Calibri"/>
                <a:cs typeface="Calibri"/>
                <a:sym typeface="Calibri"/>
              </a:defRPr>
            </a:lvl8pPr>
            <a:lvl9pPr marL="4887651" marR="0" lvl="8" indent="-10850" algn="l" rtl="0">
              <a:spcBef>
                <a:spcPts val="0"/>
              </a:spcBef>
              <a:buNone/>
              <a:defRPr sz="24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fi-FI" sz="1200" b="0" i="0" u="none" strike="noStrike" cap="none">
                <a:solidFill>
                  <a:schemeClr val="dk1"/>
                </a:solidFill>
                <a:latin typeface="Calibri"/>
                <a:ea typeface="Calibri"/>
                <a:cs typeface="Calibri"/>
                <a:sym typeface="Calibri"/>
              </a:rPr>
              <a:t>‹#›</a:t>
            </a:fld>
            <a:endParaRPr lang="fi-FI"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3087204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Shape 2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5" name="Shape 25"/>
          <p:cNvSpPr>
            <a:spLocks noGrp="1" noRot="1" noChangeAspect="1"/>
          </p:cNvSpPr>
          <p:nvPr>
            <p:ph type="sldImg" idx="2"/>
          </p:nvPr>
        </p:nvSpPr>
        <p:spPr>
          <a:xfrm>
            <a:off x="2143125" y="685800"/>
            <a:ext cx="257175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37339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and three contents">
    <p:spTree>
      <p:nvGrpSpPr>
        <p:cNvPr id="1" name="Shape 14"/>
        <p:cNvGrpSpPr/>
        <p:nvPr/>
      </p:nvGrpSpPr>
      <p:grpSpPr>
        <a:xfrm>
          <a:off x="0" y="0"/>
          <a:ext cx="0" cy="0"/>
          <a:chOff x="0" y="0"/>
          <a:chExt cx="0" cy="0"/>
        </a:xfrm>
      </p:grpSpPr>
      <p:sp>
        <p:nvSpPr>
          <p:cNvPr id="15" name="Shape 15"/>
          <p:cNvSpPr txBox="1">
            <a:spLocks noGrp="1"/>
          </p:cNvSpPr>
          <p:nvPr>
            <p:ph type="body" idx="1"/>
          </p:nvPr>
        </p:nvSpPr>
        <p:spPr>
          <a:xfrm>
            <a:off x="502152" y="2735385"/>
            <a:ext cx="2813821" cy="8548989"/>
          </a:xfrm>
          <a:prstGeom prst="rect">
            <a:avLst/>
          </a:prstGeom>
          <a:noFill/>
          <a:ln>
            <a:noFill/>
          </a:ln>
        </p:spPr>
        <p:txBody>
          <a:bodyPr lIns="91425" tIns="91425" rIns="91425" bIns="91425" anchor="t" anchorCtr="0"/>
          <a:lstStyle>
            <a:lvl1pPr marL="0" marR="0" lvl="0" indent="0" algn="l" rtl="0">
              <a:lnSpc>
                <a:spcPct val="100000"/>
              </a:lnSpc>
              <a:spcBef>
                <a:spcPts val="300"/>
              </a:spcBef>
              <a:spcAft>
                <a:spcPts val="0"/>
              </a:spcAft>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
        <p:nvSpPr>
          <p:cNvPr id="16" name="Shape 16"/>
          <p:cNvSpPr txBox="1">
            <a:spLocks noGrp="1"/>
          </p:cNvSpPr>
          <p:nvPr>
            <p:ph type="body" idx="2"/>
          </p:nvPr>
        </p:nvSpPr>
        <p:spPr>
          <a:xfrm>
            <a:off x="3445642" y="2735385"/>
            <a:ext cx="2813821" cy="8548989"/>
          </a:xfrm>
          <a:prstGeom prst="rect">
            <a:avLst/>
          </a:prstGeom>
          <a:noFill/>
          <a:ln>
            <a:noFill/>
          </a:ln>
        </p:spPr>
        <p:txBody>
          <a:bodyPr lIns="91425" tIns="91425" rIns="91425" bIns="91425" anchor="t" anchorCtr="0"/>
          <a:lstStyle>
            <a:lvl1pPr marL="0" marR="0" lvl="0" indent="0" algn="l" rtl="0">
              <a:lnSpc>
                <a:spcPct val="100000"/>
              </a:lnSpc>
              <a:spcBef>
                <a:spcPts val="300"/>
              </a:spcBef>
              <a:spcAft>
                <a:spcPts val="0"/>
              </a:spcAft>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
        <p:nvSpPr>
          <p:cNvPr id="17" name="Shape 17"/>
          <p:cNvSpPr txBox="1">
            <a:spLocks noGrp="1"/>
          </p:cNvSpPr>
          <p:nvPr>
            <p:ph type="body" idx="3"/>
          </p:nvPr>
        </p:nvSpPr>
        <p:spPr>
          <a:xfrm>
            <a:off x="6389132" y="2735385"/>
            <a:ext cx="2813821" cy="8548989"/>
          </a:xfrm>
          <a:prstGeom prst="rect">
            <a:avLst/>
          </a:prstGeom>
          <a:noFill/>
          <a:ln>
            <a:noFill/>
          </a:ln>
        </p:spPr>
        <p:txBody>
          <a:bodyPr lIns="91425" tIns="91425" rIns="91425" bIns="91425" anchor="t" anchorCtr="0"/>
          <a:lstStyle>
            <a:lvl1pPr marL="0" marR="0" lvl="0" indent="0" algn="l" rtl="0">
              <a:lnSpc>
                <a:spcPct val="100000"/>
              </a:lnSpc>
              <a:spcBef>
                <a:spcPts val="300"/>
              </a:spcBef>
              <a:spcAft>
                <a:spcPts val="0"/>
              </a:spcAft>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18"/>
        <p:cNvGrpSpPr/>
        <p:nvPr/>
      </p:nvGrpSpPr>
      <p:grpSpPr>
        <a:xfrm>
          <a:off x="0" y="0"/>
          <a:ext cx="0" cy="0"/>
          <a:chOff x="0" y="0"/>
          <a:chExt cx="0" cy="0"/>
        </a:xfrm>
      </p:grpSpPr>
      <p:sp>
        <p:nvSpPr>
          <p:cNvPr id="19" name="Shape 19"/>
          <p:cNvSpPr txBox="1">
            <a:spLocks noGrp="1"/>
          </p:cNvSpPr>
          <p:nvPr>
            <p:ph type="body" idx="1"/>
          </p:nvPr>
        </p:nvSpPr>
        <p:spPr>
          <a:xfrm>
            <a:off x="502152" y="2757268"/>
            <a:ext cx="8700800" cy="8527105"/>
          </a:xfrm>
          <a:prstGeom prst="rect">
            <a:avLst/>
          </a:prstGeom>
          <a:noFill/>
          <a:ln>
            <a:noFill/>
          </a:ln>
        </p:spPr>
        <p:txBody>
          <a:bodyPr lIns="91425" tIns="91425" rIns="91425" bIns="91425" anchor="t" anchorCtr="0"/>
          <a:lstStyle>
            <a:lvl1pPr marL="0" marR="0" lvl="0" indent="0" algn="l" rtl="0">
              <a:spcBef>
                <a:spcPts val="300"/>
              </a:spcBef>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two contents">
    <p:spTree>
      <p:nvGrpSpPr>
        <p:cNvPr id="1" name="Shape 20"/>
        <p:cNvGrpSpPr/>
        <p:nvPr/>
      </p:nvGrpSpPr>
      <p:grpSpPr>
        <a:xfrm>
          <a:off x="0" y="0"/>
          <a:ext cx="0" cy="0"/>
          <a:chOff x="0" y="0"/>
          <a:chExt cx="0" cy="0"/>
        </a:xfrm>
      </p:grpSpPr>
      <p:sp>
        <p:nvSpPr>
          <p:cNvPr id="21" name="Shape 21"/>
          <p:cNvSpPr txBox="1">
            <a:spLocks noGrp="1"/>
          </p:cNvSpPr>
          <p:nvPr>
            <p:ph type="body" idx="1"/>
          </p:nvPr>
        </p:nvSpPr>
        <p:spPr>
          <a:xfrm>
            <a:off x="502152" y="2765250"/>
            <a:ext cx="4307340" cy="8519124"/>
          </a:xfrm>
          <a:prstGeom prst="rect">
            <a:avLst/>
          </a:prstGeom>
          <a:noFill/>
          <a:ln>
            <a:noFill/>
          </a:ln>
        </p:spPr>
        <p:txBody>
          <a:bodyPr lIns="91425" tIns="91425" rIns="91425" bIns="91425" anchor="t" anchorCtr="0"/>
          <a:lstStyle>
            <a:lvl1pPr marL="0" marR="0" lvl="0" indent="0" algn="l" rtl="0">
              <a:lnSpc>
                <a:spcPct val="100000"/>
              </a:lnSpc>
              <a:spcBef>
                <a:spcPts val="300"/>
              </a:spcBef>
              <a:spcAft>
                <a:spcPts val="0"/>
              </a:spcAft>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
        <p:nvSpPr>
          <p:cNvPr id="22" name="Shape 22"/>
          <p:cNvSpPr txBox="1">
            <a:spLocks noGrp="1"/>
          </p:cNvSpPr>
          <p:nvPr>
            <p:ph type="body" idx="2"/>
          </p:nvPr>
        </p:nvSpPr>
        <p:spPr>
          <a:xfrm>
            <a:off x="4898392" y="2765250"/>
            <a:ext cx="4304562" cy="8519124"/>
          </a:xfrm>
          <a:prstGeom prst="rect">
            <a:avLst/>
          </a:prstGeom>
          <a:noFill/>
          <a:ln>
            <a:noFill/>
          </a:ln>
        </p:spPr>
        <p:txBody>
          <a:bodyPr lIns="91425" tIns="91425" rIns="91425" bIns="91425" anchor="t" anchorCtr="0"/>
          <a:lstStyle>
            <a:lvl1pPr marL="0" marR="0" lvl="0" indent="0" algn="l" rtl="0">
              <a:lnSpc>
                <a:spcPct val="100000"/>
              </a:lnSpc>
              <a:spcBef>
                <a:spcPts val="300"/>
              </a:spcBef>
              <a:spcAft>
                <a:spcPts val="0"/>
              </a:spcAft>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502152" y="909737"/>
            <a:ext cx="8700800" cy="797139"/>
          </a:xfrm>
          <a:prstGeom prst="rect">
            <a:avLst/>
          </a:prstGeom>
          <a:noFill/>
          <a:ln>
            <a:noFill/>
          </a:ln>
        </p:spPr>
        <p:txBody>
          <a:bodyPr lIns="91425" tIns="91425" rIns="91425" bIns="91425" anchor="t" anchorCtr="0"/>
          <a:lstStyle>
            <a:lvl1pPr marL="0" marR="0" lvl="0" indent="0" algn="l" rtl="0">
              <a:spcBef>
                <a:spcPts val="0"/>
              </a:spcBef>
              <a:buClr>
                <a:schemeClr val="dk2"/>
              </a:buClr>
              <a:buFont typeface="Arial Narrow"/>
              <a:buNone/>
              <a:defRPr sz="3200" b="0" i="0" u="none" strike="noStrike" cap="none">
                <a:solidFill>
                  <a:schemeClr val="dk2"/>
                </a:solidFill>
                <a:latin typeface="Arial Narrow"/>
                <a:ea typeface="Arial Narrow"/>
                <a:cs typeface="Arial Narrow"/>
                <a:sym typeface="Arial Narrow"/>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ftr" idx="11"/>
          </p:nvPr>
        </p:nvSpPr>
        <p:spPr>
          <a:xfrm>
            <a:off x="502152" y="1720777"/>
            <a:ext cx="8700800" cy="645019"/>
          </a:xfrm>
          <a:prstGeom prst="rect">
            <a:avLst/>
          </a:prstGeom>
          <a:noFill/>
          <a:ln>
            <a:noFill/>
          </a:ln>
        </p:spPr>
        <p:txBody>
          <a:bodyPr lIns="91425" tIns="91425" rIns="91425" bIns="91425" anchor="t" anchorCtr="0"/>
          <a:lstStyle>
            <a:lvl1pPr marL="0" marR="0" lvl="0" indent="0" algn="l" rtl="0">
              <a:spcBef>
                <a:spcPts val="0"/>
              </a:spcBef>
              <a:buNone/>
              <a:defRPr sz="1300" b="0" i="0" u="none" strike="noStrike" cap="none">
                <a:solidFill>
                  <a:srgbClr val="7F7F7F"/>
                </a:solidFill>
                <a:latin typeface="Arial Narrow"/>
                <a:ea typeface="Arial Narrow"/>
                <a:cs typeface="Arial Narrow"/>
                <a:sym typeface="Arial Narrow"/>
              </a:defRPr>
            </a:lvl1pPr>
            <a:lvl2pPr marL="610956" marR="0" lvl="1" indent="-1356" algn="l" rtl="0">
              <a:spcBef>
                <a:spcPts val="0"/>
              </a:spcBef>
              <a:buNone/>
              <a:defRPr sz="2400" b="0" i="0" u="none" strike="noStrike" cap="none">
                <a:solidFill>
                  <a:schemeClr val="dk1"/>
                </a:solidFill>
                <a:latin typeface="Arial Narrow"/>
                <a:ea typeface="Arial Narrow"/>
                <a:cs typeface="Arial Narrow"/>
                <a:sym typeface="Arial Narrow"/>
              </a:defRPr>
            </a:lvl2pPr>
            <a:lvl3pPr marL="1221913" marR="0" lvl="2" indent="-2713" algn="l" rtl="0">
              <a:spcBef>
                <a:spcPts val="0"/>
              </a:spcBef>
              <a:buNone/>
              <a:defRPr sz="2400" b="0" i="0" u="none" strike="noStrike" cap="none">
                <a:solidFill>
                  <a:schemeClr val="dk1"/>
                </a:solidFill>
                <a:latin typeface="Arial Narrow"/>
                <a:ea typeface="Arial Narrow"/>
                <a:cs typeface="Arial Narrow"/>
                <a:sym typeface="Arial Narrow"/>
              </a:defRPr>
            </a:lvl3pPr>
            <a:lvl4pPr marL="1832869" marR="0" lvl="3" indent="-4068" algn="l" rtl="0">
              <a:spcBef>
                <a:spcPts val="0"/>
              </a:spcBef>
              <a:buNone/>
              <a:defRPr sz="2400" b="0" i="0" u="none" strike="noStrike" cap="none">
                <a:solidFill>
                  <a:schemeClr val="dk1"/>
                </a:solidFill>
                <a:latin typeface="Arial Narrow"/>
                <a:ea typeface="Arial Narrow"/>
                <a:cs typeface="Arial Narrow"/>
                <a:sym typeface="Arial Narrow"/>
              </a:defRPr>
            </a:lvl4pPr>
            <a:lvl5pPr marL="2443825" marR="0" lvl="4" indent="-5425" algn="l" rtl="0">
              <a:spcBef>
                <a:spcPts val="0"/>
              </a:spcBef>
              <a:buNone/>
              <a:defRPr sz="2400" b="0" i="0" u="none" strike="noStrike" cap="none">
                <a:solidFill>
                  <a:schemeClr val="dk1"/>
                </a:solidFill>
                <a:latin typeface="Arial Narrow"/>
                <a:ea typeface="Arial Narrow"/>
                <a:cs typeface="Arial Narrow"/>
                <a:sym typeface="Arial Narrow"/>
              </a:defRPr>
            </a:lvl5pPr>
            <a:lvl6pPr marL="3054782" marR="0" lvl="5" indent="-6781" algn="l" rtl="0">
              <a:spcBef>
                <a:spcPts val="0"/>
              </a:spcBef>
              <a:buNone/>
              <a:defRPr sz="2400" b="0" i="0" u="none" strike="noStrike" cap="none">
                <a:solidFill>
                  <a:schemeClr val="dk1"/>
                </a:solidFill>
                <a:latin typeface="Arial Narrow"/>
                <a:ea typeface="Arial Narrow"/>
                <a:cs typeface="Arial Narrow"/>
                <a:sym typeface="Arial Narrow"/>
              </a:defRPr>
            </a:lvl6pPr>
            <a:lvl7pPr marL="3665738" marR="0" lvl="6" indent="-8137" algn="l" rtl="0">
              <a:spcBef>
                <a:spcPts val="0"/>
              </a:spcBef>
              <a:buNone/>
              <a:defRPr sz="2400" b="0" i="0" u="none" strike="noStrike" cap="none">
                <a:solidFill>
                  <a:schemeClr val="dk1"/>
                </a:solidFill>
                <a:latin typeface="Arial Narrow"/>
                <a:ea typeface="Arial Narrow"/>
                <a:cs typeface="Arial Narrow"/>
                <a:sym typeface="Arial Narrow"/>
              </a:defRPr>
            </a:lvl7pPr>
            <a:lvl8pPr marL="4276695" marR="0" lvl="7" indent="-9495" algn="l" rtl="0">
              <a:spcBef>
                <a:spcPts val="0"/>
              </a:spcBef>
              <a:buNone/>
              <a:defRPr sz="2400" b="0" i="0" u="none" strike="noStrike" cap="none">
                <a:solidFill>
                  <a:schemeClr val="dk1"/>
                </a:solidFill>
                <a:latin typeface="Arial Narrow"/>
                <a:ea typeface="Arial Narrow"/>
                <a:cs typeface="Arial Narrow"/>
                <a:sym typeface="Arial Narrow"/>
              </a:defRPr>
            </a:lvl8pPr>
            <a:lvl9pPr marL="4887651" marR="0" lvl="8" indent="-10850" algn="l" rtl="0">
              <a:spcBef>
                <a:spcPts val="0"/>
              </a:spcBef>
              <a:buNone/>
              <a:defRPr sz="2400" b="0" i="0" u="none" strike="noStrike" cap="none">
                <a:solidFill>
                  <a:schemeClr val="dk1"/>
                </a:solidFill>
                <a:latin typeface="Arial Narrow"/>
                <a:ea typeface="Arial Narrow"/>
                <a:cs typeface="Arial Narrow"/>
                <a:sym typeface="Arial Narrow"/>
              </a:defRPr>
            </a:lvl9pPr>
          </a:lstStyle>
          <a:p>
            <a:endParaRPr/>
          </a:p>
        </p:txBody>
      </p:sp>
      <p:cxnSp>
        <p:nvCxnSpPr>
          <p:cNvPr id="12" name="Shape 12"/>
          <p:cNvCxnSpPr/>
          <p:nvPr/>
        </p:nvCxnSpPr>
        <p:spPr>
          <a:xfrm>
            <a:off x="502152" y="2479383"/>
            <a:ext cx="8700800" cy="0"/>
          </a:xfrm>
          <a:prstGeom prst="straightConnector1">
            <a:avLst/>
          </a:prstGeom>
          <a:noFill/>
          <a:ln w="9525" cap="flat" cmpd="sng">
            <a:solidFill>
              <a:srgbClr val="FC740C"/>
            </a:solidFill>
            <a:prstDash val="solid"/>
            <a:round/>
            <a:headEnd type="none" w="med" len="med"/>
            <a:tailEnd type="none" w="med" len="med"/>
          </a:ln>
        </p:spPr>
      </p:cxnSp>
      <p:pic>
        <p:nvPicPr>
          <p:cNvPr id="13" name="Shape 13"/>
          <p:cNvPicPr preferRelativeResize="0"/>
          <p:nvPr/>
        </p:nvPicPr>
        <p:blipFill rotWithShape="1">
          <a:blip r:embed="rId5">
            <a:alphaModFix/>
          </a:blip>
          <a:srcRect/>
          <a:stretch/>
        </p:blipFill>
        <p:spPr>
          <a:xfrm>
            <a:off x="6243828" y="308876"/>
            <a:ext cx="2886456" cy="36271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
        <p:cNvGrpSpPr/>
        <p:nvPr/>
      </p:nvGrpSpPr>
      <p:grpSpPr>
        <a:xfrm>
          <a:off x="0" y="0"/>
          <a:ext cx="0" cy="0"/>
          <a:chOff x="0" y="0"/>
          <a:chExt cx="0" cy="0"/>
        </a:xfrm>
      </p:grpSpPr>
      <p:sp>
        <p:nvSpPr>
          <p:cNvPr id="28" name="Shape 28"/>
          <p:cNvSpPr/>
          <p:nvPr/>
        </p:nvSpPr>
        <p:spPr>
          <a:xfrm>
            <a:off x="487427" y="11666664"/>
            <a:ext cx="8700800" cy="284477"/>
          </a:xfrm>
          <a:prstGeom prst="rect">
            <a:avLst/>
          </a:prstGeom>
          <a:noFill/>
          <a:ln>
            <a:noFill/>
          </a:ln>
        </p:spPr>
        <p:txBody>
          <a:bodyPr lIns="122175" tIns="0" rIns="122175" bIns="0" anchor="t" anchorCtr="0">
            <a:noAutofit/>
          </a:bodyPr>
          <a:lstStyle/>
          <a:p>
            <a:pPr marL="0" marR="0" lvl="0" indent="0" algn="l" rtl="0">
              <a:spcBef>
                <a:spcPts val="0"/>
              </a:spcBef>
              <a:buSzPct val="25000"/>
              <a:buNone/>
            </a:pPr>
            <a:r>
              <a:rPr lang="fi-FI" sz="1200" b="0" i="0" u="none" strike="noStrike" cap="none" dirty="0">
                <a:solidFill>
                  <a:srgbClr val="7F7F7F"/>
                </a:solidFill>
                <a:latin typeface="Arial Narrow"/>
                <a:ea typeface="Arial Narrow"/>
                <a:cs typeface="Arial Narrow"/>
                <a:sym typeface="Arial Narrow"/>
              </a:rPr>
              <a:t>Project</a:t>
            </a:r>
          </a:p>
        </p:txBody>
      </p:sp>
      <p:sp>
        <p:nvSpPr>
          <p:cNvPr id="29" name="Shape 29"/>
          <p:cNvSpPr/>
          <p:nvPr/>
        </p:nvSpPr>
        <p:spPr>
          <a:xfrm>
            <a:off x="487427" y="11951143"/>
            <a:ext cx="8700800" cy="284477"/>
          </a:xfrm>
          <a:prstGeom prst="rect">
            <a:avLst/>
          </a:prstGeom>
          <a:noFill/>
          <a:ln>
            <a:noFill/>
          </a:ln>
        </p:spPr>
        <p:txBody>
          <a:bodyPr lIns="122175" tIns="0" rIns="122175" bIns="0" anchor="t" anchorCtr="0">
            <a:noAutofit/>
          </a:bodyPr>
          <a:lstStyle/>
          <a:p>
            <a:pPr marL="0" marR="0" lvl="0" indent="0" algn="l" rtl="0">
              <a:spcBef>
                <a:spcPts val="0"/>
              </a:spcBef>
              <a:buSzPct val="25000"/>
              <a:buNone/>
            </a:pPr>
            <a:r>
              <a:rPr lang="fi-FI" sz="1200" b="0" i="0" u="none" strike="noStrike" cap="none" dirty="0">
                <a:solidFill>
                  <a:srgbClr val="7F7F7F"/>
                </a:solidFill>
                <a:latin typeface="Arial Narrow"/>
                <a:ea typeface="Arial Narrow"/>
                <a:cs typeface="Arial Narrow"/>
                <a:sym typeface="Arial Narrow"/>
              </a:rPr>
              <a:t>Date of publication: 201</a:t>
            </a:r>
            <a:r>
              <a:rPr lang="fi-FI" sz="1200" dirty="0">
                <a:solidFill>
                  <a:srgbClr val="7F7F7F"/>
                </a:solidFill>
                <a:latin typeface="Arial Narrow"/>
                <a:ea typeface="Arial Narrow"/>
                <a:cs typeface="Arial Narrow"/>
                <a:sym typeface="Arial Narrow"/>
              </a:rPr>
              <a:t>6</a:t>
            </a:r>
            <a:r>
              <a:rPr lang="fi-FI" sz="1200" b="0" i="0" u="none" strike="noStrike" cap="none" dirty="0">
                <a:solidFill>
                  <a:srgbClr val="7F7F7F"/>
                </a:solidFill>
                <a:latin typeface="Arial Narrow"/>
                <a:ea typeface="Arial Narrow"/>
                <a:cs typeface="Arial Narrow"/>
                <a:sym typeface="Arial Narrow"/>
              </a:rPr>
              <a:t>, Fall</a:t>
            </a:r>
          </a:p>
        </p:txBody>
      </p:sp>
      <p:sp>
        <p:nvSpPr>
          <p:cNvPr id="30" name="Shape 30"/>
          <p:cNvSpPr/>
          <p:nvPr/>
        </p:nvSpPr>
        <p:spPr>
          <a:xfrm>
            <a:off x="487427" y="12235625"/>
            <a:ext cx="8700800" cy="284477"/>
          </a:xfrm>
          <a:prstGeom prst="rect">
            <a:avLst/>
          </a:prstGeom>
          <a:noFill/>
          <a:ln>
            <a:noFill/>
          </a:ln>
        </p:spPr>
        <p:txBody>
          <a:bodyPr lIns="122175" tIns="0" rIns="122175" bIns="0" anchor="t" anchorCtr="0">
            <a:noAutofit/>
          </a:bodyPr>
          <a:lstStyle/>
          <a:p>
            <a:pPr marL="0" marR="0" lvl="0" indent="0" algn="l" rtl="0">
              <a:spcBef>
                <a:spcPts val="0"/>
              </a:spcBef>
              <a:buSzPct val="25000"/>
              <a:buNone/>
            </a:pPr>
            <a:r>
              <a:rPr lang="fi-FI" sz="1200" dirty="0" err="1">
                <a:solidFill>
                  <a:srgbClr val="7F7F7F"/>
                </a:solidFill>
                <a:latin typeface="Arial Narrow"/>
                <a:ea typeface="Arial Narrow"/>
                <a:cs typeface="Arial Narrow"/>
                <a:sym typeface="Arial Narrow"/>
              </a:rPr>
              <a:t>Superviso</a:t>
            </a:r>
            <a:r>
              <a:rPr lang="fi-FI" sz="1200" b="0" i="0" u="none" strike="noStrike" cap="none" dirty="0" err="1">
                <a:solidFill>
                  <a:srgbClr val="7F7F7F"/>
                </a:solidFill>
                <a:latin typeface="Arial Narrow"/>
                <a:ea typeface="Arial Narrow"/>
                <a:cs typeface="Arial Narrow"/>
                <a:sym typeface="Arial Narrow"/>
              </a:rPr>
              <a:t>r</a:t>
            </a:r>
            <a:r>
              <a:rPr lang="fi-FI" sz="1200" b="0" i="0" u="none" strike="noStrike" cap="none" dirty="0">
                <a:solidFill>
                  <a:srgbClr val="7F7F7F"/>
                </a:solidFill>
                <a:latin typeface="Arial Narrow"/>
                <a:ea typeface="Arial Narrow"/>
                <a:cs typeface="Arial Narrow"/>
                <a:sym typeface="Arial Narrow"/>
              </a:rPr>
              <a:t> Pertti Heikkilä</a:t>
            </a:r>
          </a:p>
        </p:txBody>
      </p:sp>
      <p:sp>
        <p:nvSpPr>
          <p:cNvPr id="31" name="Shape 31"/>
          <p:cNvSpPr txBox="1"/>
          <p:nvPr/>
        </p:nvSpPr>
        <p:spPr>
          <a:xfrm>
            <a:off x="502152" y="909737"/>
            <a:ext cx="8700800" cy="797139"/>
          </a:xfrm>
          <a:prstGeom prst="rect">
            <a:avLst/>
          </a:prstGeom>
          <a:noFill/>
          <a:ln>
            <a:noFill/>
          </a:ln>
        </p:spPr>
        <p:txBody>
          <a:bodyPr lIns="122175" tIns="61075" rIns="122175" bIns="61075" anchor="t" anchorCtr="0">
            <a:noAutofit/>
          </a:bodyPr>
          <a:lstStyle/>
          <a:p>
            <a:pPr marL="0" marR="0" lvl="0" indent="0" algn="l" rtl="0">
              <a:spcBef>
                <a:spcPts val="0"/>
              </a:spcBef>
              <a:buClr>
                <a:schemeClr val="dk2"/>
              </a:buClr>
              <a:buSzPct val="25000"/>
              <a:buFont typeface="Arial Narrow"/>
              <a:buNone/>
            </a:pPr>
            <a:r>
              <a:rPr lang="fi-FI" sz="2400" dirty="0" err="1" smtClean="0">
                <a:solidFill>
                  <a:schemeClr val="dk2"/>
                </a:solidFill>
                <a:latin typeface="Arial Narrow"/>
                <a:ea typeface="Arial Narrow"/>
                <a:cs typeface="Arial Narrow"/>
                <a:sym typeface="Arial Narrow"/>
              </a:rPr>
              <a:t>Maze</a:t>
            </a:r>
            <a:r>
              <a:rPr lang="fi-FI" sz="2400" dirty="0" smtClean="0">
                <a:solidFill>
                  <a:schemeClr val="dk2"/>
                </a:solidFill>
                <a:latin typeface="Arial Narrow"/>
                <a:ea typeface="Arial Narrow"/>
                <a:cs typeface="Arial Narrow"/>
                <a:sym typeface="Arial Narrow"/>
              </a:rPr>
              <a:t> </a:t>
            </a:r>
            <a:r>
              <a:rPr lang="fi-FI" sz="2400" dirty="0" err="1" smtClean="0">
                <a:solidFill>
                  <a:schemeClr val="dk2"/>
                </a:solidFill>
                <a:latin typeface="Arial Narrow"/>
                <a:ea typeface="Arial Narrow"/>
                <a:cs typeface="Arial Narrow"/>
                <a:sym typeface="Arial Narrow"/>
              </a:rPr>
              <a:t>Race</a:t>
            </a:r>
            <a:r>
              <a:rPr lang="fi-FI" sz="2400" dirty="0" smtClean="0">
                <a:solidFill>
                  <a:schemeClr val="dk2"/>
                </a:solidFill>
                <a:latin typeface="Arial Narrow"/>
                <a:ea typeface="Arial Narrow"/>
                <a:cs typeface="Arial Narrow"/>
                <a:sym typeface="Arial Narrow"/>
              </a:rPr>
              <a:t> – 3D </a:t>
            </a:r>
            <a:r>
              <a:rPr lang="fi-FI" sz="2400" dirty="0" err="1" smtClean="0">
                <a:solidFill>
                  <a:schemeClr val="dk2"/>
                </a:solidFill>
                <a:latin typeface="Arial Narrow"/>
                <a:ea typeface="Arial Narrow"/>
                <a:cs typeface="Arial Narrow"/>
                <a:sym typeface="Arial Narrow"/>
              </a:rPr>
              <a:t>Lan</a:t>
            </a:r>
            <a:r>
              <a:rPr lang="fi-FI" sz="2400" dirty="0" smtClean="0">
                <a:solidFill>
                  <a:schemeClr val="dk2"/>
                </a:solidFill>
                <a:latin typeface="Arial Narrow"/>
                <a:ea typeface="Arial Narrow"/>
                <a:cs typeface="Arial Narrow"/>
                <a:sym typeface="Arial Narrow"/>
              </a:rPr>
              <a:t> </a:t>
            </a:r>
            <a:r>
              <a:rPr lang="fi-FI" sz="2400" dirty="0" err="1" smtClean="0">
                <a:solidFill>
                  <a:schemeClr val="dk2"/>
                </a:solidFill>
                <a:latin typeface="Arial Narrow"/>
                <a:ea typeface="Arial Narrow"/>
                <a:cs typeface="Arial Narrow"/>
                <a:sym typeface="Arial Narrow"/>
              </a:rPr>
              <a:t>multiplayer</a:t>
            </a:r>
            <a:r>
              <a:rPr lang="fi-FI" sz="2400" dirty="0" smtClean="0">
                <a:solidFill>
                  <a:schemeClr val="dk2"/>
                </a:solidFill>
                <a:latin typeface="Arial Narrow"/>
                <a:ea typeface="Arial Narrow"/>
                <a:cs typeface="Arial Narrow"/>
                <a:sym typeface="Arial Narrow"/>
              </a:rPr>
              <a:t> FPS</a:t>
            </a:r>
            <a:endParaRPr lang="fi-FI" sz="2400" dirty="0">
              <a:solidFill>
                <a:schemeClr val="dk2"/>
              </a:solidFill>
              <a:latin typeface="Arial Narrow"/>
              <a:ea typeface="Arial Narrow"/>
              <a:cs typeface="Arial Narrow"/>
              <a:sym typeface="Arial Narrow"/>
            </a:endParaRPr>
          </a:p>
        </p:txBody>
      </p:sp>
      <p:sp>
        <p:nvSpPr>
          <p:cNvPr id="32" name="Shape 32"/>
          <p:cNvSpPr txBox="1"/>
          <p:nvPr/>
        </p:nvSpPr>
        <p:spPr>
          <a:xfrm>
            <a:off x="502152" y="1852081"/>
            <a:ext cx="8700800" cy="645019"/>
          </a:xfrm>
          <a:prstGeom prst="rect">
            <a:avLst/>
          </a:prstGeom>
          <a:noFill/>
          <a:ln>
            <a:noFill/>
          </a:ln>
        </p:spPr>
        <p:txBody>
          <a:bodyPr lIns="122175" tIns="0" rIns="122175" bIns="0" anchor="t" anchorCtr="0">
            <a:noAutofit/>
          </a:bodyPr>
          <a:lstStyle/>
          <a:p>
            <a:pPr marL="0" marR="0" lvl="0" indent="0" algn="l" rtl="0">
              <a:spcBef>
                <a:spcPts val="0"/>
              </a:spcBef>
              <a:buSzPct val="25000"/>
              <a:buNone/>
            </a:pPr>
            <a:r>
              <a:rPr lang="fi-FI" sz="1000" dirty="0">
                <a:solidFill>
                  <a:srgbClr val="7F7F7F"/>
                </a:solidFill>
                <a:latin typeface="Arial Narrow"/>
                <a:ea typeface="Arial Narrow"/>
                <a:cs typeface="Arial Narrow"/>
                <a:sym typeface="Arial Narrow"/>
              </a:rPr>
              <a:t>Atte Visuri, Eetu Lehmus, Jani Kärkkäinen, Anni Toivanen</a:t>
            </a:r>
          </a:p>
          <a:p>
            <a:pPr marL="0" marR="0" lvl="0" indent="0" algn="l" rtl="0">
              <a:spcBef>
                <a:spcPts val="0"/>
              </a:spcBef>
              <a:buSzPct val="25000"/>
              <a:buNone/>
            </a:pPr>
            <a:r>
              <a:rPr lang="fi-FI" sz="1000" b="0" i="0" u="none" strike="noStrike" cap="none" dirty="0">
                <a:solidFill>
                  <a:srgbClr val="7F7F7F"/>
                </a:solidFill>
                <a:latin typeface="Arial Narrow"/>
                <a:ea typeface="Arial Narrow"/>
                <a:cs typeface="Arial Narrow"/>
                <a:sym typeface="Arial Narrow"/>
              </a:rPr>
              <a:t>School of Engineering and Natural </a:t>
            </a:r>
            <a:r>
              <a:rPr lang="fi-FI" sz="1000" b="0" i="0" u="none" strike="noStrike" cap="none" dirty="0" err="1">
                <a:solidFill>
                  <a:srgbClr val="7F7F7F"/>
                </a:solidFill>
                <a:latin typeface="Arial Narrow"/>
                <a:ea typeface="Arial Narrow"/>
                <a:cs typeface="Arial Narrow"/>
                <a:sym typeface="Arial Narrow"/>
              </a:rPr>
              <a:t>Recources</a:t>
            </a:r>
            <a:r>
              <a:rPr lang="fi-FI" sz="1000" b="0" i="0" u="none" strike="noStrike" cap="none" dirty="0">
                <a:solidFill>
                  <a:srgbClr val="7F7F7F"/>
                </a:solidFill>
                <a:latin typeface="Arial Narrow"/>
                <a:ea typeface="Arial Narrow"/>
                <a:cs typeface="Arial Narrow"/>
                <a:sym typeface="Arial Narrow"/>
              </a:rPr>
              <a:t>, </a:t>
            </a:r>
            <a:r>
              <a:rPr lang="fi-FI" sz="1000" b="0" i="0" u="none" strike="noStrike" cap="none" dirty="0" err="1">
                <a:solidFill>
                  <a:srgbClr val="7F7F7F"/>
                </a:solidFill>
                <a:latin typeface="Arial Narrow"/>
                <a:ea typeface="Arial Narrow"/>
                <a:cs typeface="Arial Narrow"/>
                <a:sym typeface="Arial Narrow"/>
              </a:rPr>
              <a:t>Information</a:t>
            </a:r>
            <a:r>
              <a:rPr lang="fi-FI" sz="1000" b="0" i="0" u="none" strike="noStrike" cap="none" dirty="0">
                <a:solidFill>
                  <a:srgbClr val="7F7F7F"/>
                </a:solidFill>
                <a:latin typeface="Arial Narrow"/>
                <a:ea typeface="Arial Narrow"/>
                <a:cs typeface="Arial Narrow"/>
                <a:sym typeface="Arial Narrow"/>
              </a:rPr>
              <a:t> Technology, Software Engineering</a:t>
            </a:r>
          </a:p>
        </p:txBody>
      </p:sp>
      <p:sp>
        <p:nvSpPr>
          <p:cNvPr id="33" name="Shape 33"/>
          <p:cNvSpPr txBox="1">
            <a:spLocks noGrp="1"/>
          </p:cNvSpPr>
          <p:nvPr>
            <p:ph type="body" idx="1"/>
          </p:nvPr>
        </p:nvSpPr>
        <p:spPr>
          <a:xfrm>
            <a:off x="502152" y="2735385"/>
            <a:ext cx="3029317" cy="8548989"/>
          </a:xfrm>
          <a:prstGeom prst="rect">
            <a:avLst/>
          </a:prstGeom>
          <a:noFill/>
          <a:ln>
            <a:noFill/>
          </a:ln>
        </p:spPr>
        <p:txBody>
          <a:bodyPr lIns="122175" tIns="61075" rIns="122175" bIns="61075" anchor="t" anchorCtr="0">
            <a:noAutofit/>
          </a:bodyPr>
          <a:lstStyle/>
          <a:p>
            <a:pPr marL="0" marR="0" lvl="0" indent="0" algn="l" rtl="0">
              <a:lnSpc>
                <a:spcPct val="100000"/>
              </a:lnSpc>
              <a:spcBef>
                <a:spcPts val="0"/>
              </a:spcBef>
              <a:spcAft>
                <a:spcPts val="0"/>
              </a:spcAft>
              <a:buClr>
                <a:schemeClr val="dk1"/>
              </a:buClr>
              <a:buSzPct val="25000"/>
              <a:buFont typeface="Arial Narrow"/>
              <a:buNone/>
            </a:pPr>
            <a:r>
              <a:rPr lang="fi-FI" sz="1500" b="1" i="0" u="none" strike="noStrike" cap="none" dirty="0" err="1">
                <a:solidFill>
                  <a:schemeClr val="dk1"/>
                </a:solidFill>
                <a:latin typeface="Arial Narrow"/>
                <a:ea typeface="Arial Narrow"/>
                <a:cs typeface="Arial Narrow"/>
                <a:sym typeface="Arial Narrow"/>
              </a:rPr>
              <a:t>Introduction</a:t>
            </a:r>
            <a:endParaRPr lang="fi-FI" sz="1500" b="1" i="0" u="none" strike="noStrike" cap="none" dirty="0">
              <a:solidFill>
                <a:schemeClr val="dk1"/>
              </a:solidFill>
              <a:latin typeface="Arial Narrow"/>
              <a:ea typeface="Arial Narrow"/>
              <a:cs typeface="Arial Narrow"/>
              <a:sym typeface="Arial Narrow"/>
            </a:endParaRPr>
          </a:p>
          <a:p>
            <a:pPr lvl="0" indent="-69850">
              <a:buSzPct val="73333"/>
            </a:pPr>
            <a:r>
              <a:rPr lang="en-US" dirty="0"/>
              <a:t>The goal of our project was to design a </a:t>
            </a:r>
            <a:r>
              <a:rPr lang="en-US" dirty="0" smtClean="0"/>
              <a:t>fun innovative multiplayer online experience. </a:t>
            </a:r>
            <a:r>
              <a:rPr lang="en-US" dirty="0"/>
              <a:t>We chose to create a solution for </a:t>
            </a:r>
            <a:r>
              <a:rPr lang="en-US" dirty="0" smtClean="0"/>
              <a:t>displaying a game on a monitor. We </a:t>
            </a:r>
            <a:r>
              <a:rPr lang="en-US" dirty="0"/>
              <a:t>were granted use of </a:t>
            </a:r>
            <a:r>
              <a:rPr lang="en-US" dirty="0" smtClean="0"/>
              <a:t>unity. Our </a:t>
            </a:r>
            <a:r>
              <a:rPr lang="en-US" dirty="0"/>
              <a:t>goal was to create both a </a:t>
            </a:r>
            <a:r>
              <a:rPr lang="en-US" dirty="0" smtClean="0"/>
              <a:t>game for the windows and a fun activity between friends.</a:t>
            </a:r>
            <a:r>
              <a:rPr lang="fi-FI" dirty="0"/>
              <a:t/>
            </a:r>
            <a:br>
              <a:rPr lang="fi-FI" dirty="0"/>
            </a:br>
            <a:endParaRPr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dirty="0"/>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dirty="0"/>
          </a:p>
          <a:p>
            <a:pPr marL="0" marR="0" lvl="0" indent="0" algn="ctr" rtl="0">
              <a:lnSpc>
                <a:spcPct val="100000"/>
              </a:lnSpc>
              <a:spcBef>
                <a:spcPts val="300"/>
              </a:spcBef>
              <a:spcAft>
                <a:spcPts val="0"/>
              </a:spcAft>
              <a:buClr>
                <a:schemeClr val="dk1"/>
              </a:buClr>
              <a:buSzPct val="25000"/>
              <a:buFont typeface="Arial Narrow"/>
              <a:buNone/>
            </a:pPr>
            <a:endParaRPr lang="fi-FI" dirty="0"/>
          </a:p>
          <a:p>
            <a:pPr marL="0" marR="0" lvl="0" indent="0" algn="ctr" rtl="0">
              <a:lnSpc>
                <a:spcPct val="100000"/>
              </a:lnSpc>
              <a:spcBef>
                <a:spcPts val="300"/>
              </a:spcBef>
              <a:spcAft>
                <a:spcPts val="0"/>
              </a:spcAft>
              <a:buClr>
                <a:schemeClr val="dk1"/>
              </a:buClr>
              <a:buSzPct val="25000"/>
              <a:buFont typeface="Arial Narrow"/>
              <a:buNone/>
            </a:pPr>
            <a:r>
              <a:rPr lang="fi-FI" sz="1500" b="0" i="0" u="none" strike="noStrike" cap="none" dirty="0">
                <a:solidFill>
                  <a:schemeClr val="dk1"/>
                </a:solidFill>
                <a:latin typeface="Arial Narrow"/>
                <a:ea typeface="Arial Narrow"/>
                <a:cs typeface="Arial Narrow"/>
                <a:sym typeface="Arial Narrow"/>
              </a:rPr>
              <a:t>FIGURE 1. </a:t>
            </a:r>
            <a:r>
              <a:rPr lang="fi-FI" sz="1500" b="0" i="0" u="none" strike="noStrike" cap="none" dirty="0" smtClean="0">
                <a:solidFill>
                  <a:schemeClr val="dk1"/>
                </a:solidFill>
                <a:latin typeface="Arial Narrow"/>
                <a:ea typeface="Arial Narrow"/>
                <a:cs typeface="Arial Narrow"/>
                <a:sym typeface="Arial Narrow"/>
              </a:rPr>
              <a:t>Intro </a:t>
            </a:r>
            <a:r>
              <a:rPr lang="fi-FI" sz="1500" b="0" i="0" u="none" strike="noStrike" cap="none" dirty="0" err="1" smtClean="0">
                <a:solidFill>
                  <a:schemeClr val="dk1"/>
                </a:solidFill>
                <a:latin typeface="Arial Narrow"/>
                <a:ea typeface="Arial Narrow"/>
                <a:cs typeface="Arial Narrow"/>
                <a:sym typeface="Arial Narrow"/>
              </a:rPr>
              <a:t>screen</a:t>
            </a:r>
            <a:endParaRPr lang="fi-FI" sz="1500" b="0" i="0" u="none" strike="noStrike" cap="none" dirty="0" smtClean="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r>
              <a:rPr lang="fi-FI" b="1" dirty="0" smtClean="0"/>
              <a:t>Unity3D</a:t>
            </a:r>
          </a:p>
          <a:p>
            <a:pPr lvl="0">
              <a:buSzPct val="25000"/>
            </a:pPr>
            <a:r>
              <a:rPr lang="en-US" dirty="0"/>
              <a:t>Unity is a cross-platform game engine developed by Unity </a:t>
            </a:r>
            <a:r>
              <a:rPr lang="en-US" dirty="0" smtClean="0"/>
              <a:t>Technologies </a:t>
            </a:r>
            <a:r>
              <a:rPr lang="en-US" dirty="0"/>
              <a:t>and used to develop video games for PC, consoles, mobile devices and websites. First announced only for OS X, at Apple's Worldwide Developers Conference in 2005, it has since been extended to target 21 </a:t>
            </a:r>
            <a:r>
              <a:rPr lang="en-US" dirty="0" smtClean="0"/>
              <a:t>platforms. Nintendo </a:t>
            </a:r>
            <a:r>
              <a:rPr lang="en-US" dirty="0"/>
              <a:t>provides free licenses of Unity 5 to all licensed Nintendo Developers along with their software development kits (SDKs) for the Wii U and Nintendo 3DS </a:t>
            </a:r>
            <a:r>
              <a:rPr lang="en-US" dirty="0" smtClean="0"/>
              <a:t>Family.</a:t>
            </a:r>
            <a:endParaRPr lang="fi-FI" dirty="0"/>
          </a:p>
        </p:txBody>
      </p:sp>
      <p:sp>
        <p:nvSpPr>
          <p:cNvPr id="34" name="Shape 34"/>
          <p:cNvSpPr txBox="1">
            <a:spLocks noGrp="1"/>
          </p:cNvSpPr>
          <p:nvPr>
            <p:ph type="body" idx="2"/>
          </p:nvPr>
        </p:nvSpPr>
        <p:spPr>
          <a:xfrm>
            <a:off x="3627263" y="2735385"/>
            <a:ext cx="2813821" cy="8548989"/>
          </a:xfrm>
          <a:prstGeom prst="rect">
            <a:avLst/>
          </a:prstGeom>
          <a:noFill/>
          <a:ln>
            <a:noFill/>
          </a:ln>
        </p:spPr>
        <p:txBody>
          <a:bodyPr lIns="122175" tIns="61075" rIns="122175" bIns="61075" anchor="t" anchorCtr="0">
            <a:noAutofit/>
          </a:bodyPr>
          <a:lstStyle/>
          <a:p>
            <a:pPr marL="0" marR="0" lvl="0" indent="0" algn="l" rtl="0">
              <a:lnSpc>
                <a:spcPct val="100000"/>
              </a:lnSpc>
              <a:spcBef>
                <a:spcPts val="0"/>
              </a:spcBef>
              <a:spcAft>
                <a:spcPts val="0"/>
              </a:spcAft>
              <a:buClr>
                <a:schemeClr val="dk1"/>
              </a:buClr>
              <a:buSzPct val="25000"/>
              <a:buFont typeface="Arial Narrow"/>
              <a:buNone/>
            </a:pPr>
            <a:endParaRPr lang="fi-FI" sz="1500" b="1" i="0" u="none" strike="noStrike" cap="none" dirty="0" smtClean="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chemeClr val="dk1"/>
              </a:buClr>
              <a:buSzPct val="25000"/>
              <a:buFont typeface="Arial Narrow"/>
              <a:buNone/>
            </a:pPr>
            <a:endParaRPr lang="fi-FI" b="1" dirty="0" smtClean="0"/>
          </a:p>
          <a:p>
            <a:pPr marL="0" marR="0" lvl="0" indent="0" algn="l" rtl="0">
              <a:lnSpc>
                <a:spcPct val="100000"/>
              </a:lnSpc>
              <a:spcBef>
                <a:spcPts val="0"/>
              </a:spcBef>
              <a:spcAft>
                <a:spcPts val="0"/>
              </a:spcAft>
              <a:buClr>
                <a:schemeClr val="dk1"/>
              </a:buClr>
              <a:buSzPct val="25000"/>
              <a:buFont typeface="Arial Narrow"/>
              <a:buNone/>
            </a:pPr>
            <a:endParaRPr lang="fi-FI" b="1" dirty="0"/>
          </a:p>
          <a:p>
            <a:pPr marL="0" marR="0" lvl="0" indent="0" algn="l" rtl="0">
              <a:lnSpc>
                <a:spcPct val="100000"/>
              </a:lnSpc>
              <a:spcBef>
                <a:spcPts val="0"/>
              </a:spcBef>
              <a:spcAft>
                <a:spcPts val="0"/>
              </a:spcAft>
              <a:buClr>
                <a:schemeClr val="dk1"/>
              </a:buClr>
              <a:buSzPct val="25000"/>
              <a:buFont typeface="Arial Narrow"/>
              <a:buNone/>
            </a:pPr>
            <a:endParaRPr lang="fi-FI" b="1" dirty="0" smtClean="0"/>
          </a:p>
          <a:p>
            <a:pPr marL="0" marR="0" lvl="0" indent="0" algn="l" rtl="0">
              <a:lnSpc>
                <a:spcPct val="100000"/>
              </a:lnSpc>
              <a:spcBef>
                <a:spcPts val="0"/>
              </a:spcBef>
              <a:spcAft>
                <a:spcPts val="0"/>
              </a:spcAft>
              <a:buClr>
                <a:schemeClr val="dk1"/>
              </a:buClr>
              <a:buSzPct val="25000"/>
              <a:buFont typeface="Arial Narrow"/>
              <a:buNone/>
            </a:pPr>
            <a:endParaRPr lang="fi-FI" b="1" dirty="0"/>
          </a:p>
          <a:p>
            <a:pPr marL="0" marR="0" lvl="0" indent="0" algn="l" rtl="0">
              <a:lnSpc>
                <a:spcPct val="100000"/>
              </a:lnSpc>
              <a:spcBef>
                <a:spcPts val="0"/>
              </a:spcBef>
              <a:spcAft>
                <a:spcPts val="0"/>
              </a:spcAft>
              <a:buClr>
                <a:schemeClr val="dk1"/>
              </a:buClr>
              <a:buSzPct val="25000"/>
              <a:buFont typeface="Arial Narrow"/>
              <a:buNone/>
            </a:pPr>
            <a:endParaRPr lang="fi-FI" b="1" dirty="0"/>
          </a:p>
          <a:p>
            <a:pPr marL="0" marR="0" lvl="0" indent="0" algn="l" rtl="0">
              <a:lnSpc>
                <a:spcPct val="100000"/>
              </a:lnSpc>
              <a:spcBef>
                <a:spcPts val="0"/>
              </a:spcBef>
              <a:spcAft>
                <a:spcPts val="0"/>
              </a:spcAft>
              <a:buClr>
                <a:schemeClr val="dk1"/>
              </a:buClr>
              <a:buSzPct val="25000"/>
              <a:buFont typeface="Arial Narrow"/>
              <a:buNone/>
            </a:pPr>
            <a:endParaRPr lang="fi-FI" sz="1500" b="1" i="0" u="none" strike="noStrike" cap="none" dirty="0" smtClean="0">
              <a:solidFill>
                <a:schemeClr val="dk1"/>
              </a:solidFill>
              <a:latin typeface="Arial Narrow"/>
              <a:ea typeface="Arial Narrow"/>
              <a:cs typeface="Arial Narrow"/>
              <a:sym typeface="Arial Narrow"/>
            </a:endParaRPr>
          </a:p>
          <a:p>
            <a:pPr>
              <a:spcBef>
                <a:spcPts val="0"/>
              </a:spcBef>
              <a:buSzPct val="25000"/>
            </a:pPr>
            <a:endParaRPr lang="fi-FI" dirty="0" smtClean="0"/>
          </a:p>
          <a:p>
            <a:pPr>
              <a:spcBef>
                <a:spcPts val="0"/>
              </a:spcBef>
              <a:buSzPct val="25000"/>
            </a:pPr>
            <a:r>
              <a:rPr lang="fi-FI" dirty="0" smtClean="0"/>
              <a:t>FIGURE </a:t>
            </a:r>
            <a:r>
              <a:rPr lang="fi-FI" dirty="0"/>
              <a:t>2. </a:t>
            </a:r>
            <a:r>
              <a:rPr lang="fi-FI" dirty="0" err="1"/>
              <a:t>End</a:t>
            </a:r>
            <a:r>
              <a:rPr lang="fi-FI" dirty="0"/>
              <a:t> </a:t>
            </a:r>
            <a:r>
              <a:rPr lang="fi-FI" dirty="0" err="1" smtClean="0"/>
              <a:t>screen</a:t>
            </a:r>
            <a:endParaRPr lang="fi-FI" sz="1500" b="1" i="0" u="none" strike="noStrike" cap="none" dirty="0" smtClean="0">
              <a:solidFill>
                <a:schemeClr val="dk1"/>
              </a:solidFill>
              <a:latin typeface="Arial Narrow"/>
              <a:ea typeface="Arial Narrow"/>
              <a:cs typeface="Arial Narrow"/>
              <a:sym typeface="Arial Narrow"/>
            </a:endParaRPr>
          </a:p>
          <a:p>
            <a:pPr marL="0" marR="0" lvl="0" indent="0" algn="l" rtl="0">
              <a:lnSpc>
                <a:spcPct val="100000"/>
              </a:lnSpc>
              <a:spcBef>
                <a:spcPts val="0"/>
              </a:spcBef>
              <a:spcAft>
                <a:spcPts val="0"/>
              </a:spcAft>
              <a:buClr>
                <a:schemeClr val="dk1"/>
              </a:buClr>
              <a:buSzPct val="25000"/>
              <a:buFont typeface="Arial Narrow"/>
              <a:buNone/>
            </a:pPr>
            <a:endParaRPr lang="fi-FI" b="1" dirty="0" smtClean="0"/>
          </a:p>
          <a:p>
            <a:pPr marL="0" marR="0" lvl="0" indent="0" algn="l" rtl="0">
              <a:lnSpc>
                <a:spcPct val="100000"/>
              </a:lnSpc>
              <a:spcBef>
                <a:spcPts val="0"/>
              </a:spcBef>
              <a:spcAft>
                <a:spcPts val="0"/>
              </a:spcAft>
              <a:buClr>
                <a:schemeClr val="dk1"/>
              </a:buClr>
              <a:buSzPct val="25000"/>
              <a:buFont typeface="Arial Narrow"/>
              <a:buNone/>
            </a:pPr>
            <a:r>
              <a:rPr lang="fi-FI" sz="1500" b="1" i="0" u="none" strike="noStrike" cap="none" dirty="0" err="1" smtClean="0">
                <a:solidFill>
                  <a:schemeClr val="dk1"/>
                </a:solidFill>
                <a:latin typeface="Arial Narrow"/>
                <a:ea typeface="Arial Narrow"/>
                <a:cs typeface="Arial Narrow"/>
                <a:sym typeface="Arial Narrow"/>
              </a:rPr>
              <a:t>Methods</a:t>
            </a:r>
            <a:endParaRPr lang="fi-FI" sz="1500" b="1" i="0" u="none" strike="noStrike" cap="none" dirty="0" smtClean="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r>
              <a:rPr lang="fi-FI" dirty="0" err="1" smtClean="0"/>
              <a:t>Our</a:t>
            </a:r>
            <a:r>
              <a:rPr lang="fi-FI" dirty="0" smtClean="0"/>
              <a:t> main </a:t>
            </a:r>
            <a:r>
              <a:rPr lang="fi-FI" dirty="0" err="1" smtClean="0"/>
              <a:t>goal</a:t>
            </a:r>
            <a:r>
              <a:rPr lang="fi-FI" dirty="0" smtClean="0"/>
              <a:t> </a:t>
            </a:r>
            <a:r>
              <a:rPr lang="fi-FI" dirty="0" err="1" smtClean="0"/>
              <a:t>was</a:t>
            </a:r>
            <a:r>
              <a:rPr lang="fi-FI" dirty="0" smtClean="0"/>
              <a:t> to </a:t>
            </a:r>
            <a:r>
              <a:rPr lang="fi-FI" dirty="0" err="1" smtClean="0"/>
              <a:t>create</a:t>
            </a:r>
            <a:r>
              <a:rPr lang="fi-FI" dirty="0" smtClean="0"/>
              <a:t> a </a:t>
            </a:r>
            <a:r>
              <a:rPr lang="fi-FI" dirty="0" err="1" smtClean="0"/>
              <a:t>randomly</a:t>
            </a:r>
            <a:r>
              <a:rPr lang="fi-FI" dirty="0" smtClean="0"/>
              <a:t> </a:t>
            </a:r>
            <a:r>
              <a:rPr lang="fi-FI" dirty="0" err="1" smtClean="0"/>
              <a:t>generated</a:t>
            </a:r>
            <a:r>
              <a:rPr lang="fi-FI" dirty="0" smtClean="0"/>
              <a:t> </a:t>
            </a:r>
            <a:r>
              <a:rPr lang="fi-FI" dirty="0" err="1" smtClean="0"/>
              <a:t>maze</a:t>
            </a:r>
            <a:r>
              <a:rPr lang="fi-FI" dirty="0" smtClean="0"/>
              <a:t> </a:t>
            </a:r>
            <a:r>
              <a:rPr lang="fi-FI" dirty="0" err="1" smtClean="0"/>
              <a:t>experience</a:t>
            </a:r>
            <a:r>
              <a:rPr lang="fi-FI" dirty="0" smtClean="0"/>
              <a:t> </a:t>
            </a:r>
            <a:r>
              <a:rPr lang="fi-FI" dirty="0" err="1" smtClean="0"/>
              <a:t>with</a:t>
            </a:r>
            <a:r>
              <a:rPr lang="fi-FI" dirty="0"/>
              <a:t> </a:t>
            </a:r>
            <a:r>
              <a:rPr lang="fi-FI" dirty="0" err="1" smtClean="0"/>
              <a:t>Unity’s</a:t>
            </a:r>
            <a:r>
              <a:rPr lang="fi-FI" dirty="0" smtClean="0"/>
              <a:t> </a:t>
            </a:r>
            <a:r>
              <a:rPr lang="fi-FI" dirty="0" err="1" smtClean="0"/>
              <a:t>existing</a:t>
            </a:r>
            <a:r>
              <a:rPr lang="fi-FI" dirty="0" smtClean="0"/>
              <a:t> </a:t>
            </a:r>
            <a:r>
              <a:rPr lang="fi-FI" dirty="0" err="1" smtClean="0"/>
              <a:t>tools</a:t>
            </a:r>
            <a:r>
              <a:rPr lang="fi-FI" dirty="0" smtClean="0"/>
              <a:t> and C# </a:t>
            </a:r>
            <a:r>
              <a:rPr lang="fi-FI" dirty="0" err="1" smtClean="0"/>
              <a:t>programming</a:t>
            </a:r>
            <a:r>
              <a:rPr lang="fi-FI" dirty="0" smtClean="0"/>
              <a:t> </a:t>
            </a:r>
            <a:r>
              <a:rPr lang="fi-FI" dirty="0" err="1" smtClean="0"/>
              <a:t>language</a:t>
            </a:r>
            <a:r>
              <a:rPr lang="fi-FI" dirty="0" smtClean="0"/>
              <a:t>.</a:t>
            </a:r>
            <a:r>
              <a:rPr lang="fi-FI" dirty="0"/>
              <a:t> </a:t>
            </a:r>
            <a:r>
              <a:rPr lang="fi-FI" dirty="0" err="1" smtClean="0"/>
              <a:t>The</a:t>
            </a:r>
            <a:r>
              <a:rPr lang="fi-FI" dirty="0"/>
              <a:t> </a:t>
            </a:r>
            <a:r>
              <a:rPr lang="fi-FI" dirty="0" err="1" smtClean="0"/>
              <a:t>game</a:t>
            </a:r>
            <a:r>
              <a:rPr lang="fi-FI" dirty="0" smtClean="0"/>
              <a:t> </a:t>
            </a:r>
            <a:r>
              <a:rPr lang="fi-FI" dirty="0" err="1" smtClean="0"/>
              <a:t>was</a:t>
            </a:r>
            <a:r>
              <a:rPr lang="fi-FI" dirty="0" smtClean="0"/>
              <a:t> </a:t>
            </a:r>
            <a:r>
              <a:rPr lang="fi-FI" dirty="0" err="1" smtClean="0"/>
              <a:t>designed</a:t>
            </a:r>
            <a:r>
              <a:rPr lang="fi-FI" dirty="0" smtClean="0"/>
              <a:t> to </a:t>
            </a:r>
            <a:r>
              <a:rPr lang="fi-FI" dirty="0" err="1" smtClean="0"/>
              <a:t>run</a:t>
            </a:r>
            <a:r>
              <a:rPr lang="fi-FI" dirty="0" smtClean="0"/>
              <a:t> </a:t>
            </a:r>
            <a:r>
              <a:rPr lang="fi-FI" dirty="0" err="1" smtClean="0"/>
              <a:t>quickly</a:t>
            </a:r>
            <a:r>
              <a:rPr lang="fi-FI" dirty="0" smtClean="0"/>
              <a:t> </a:t>
            </a:r>
            <a:r>
              <a:rPr lang="fi-FI" dirty="0" err="1" smtClean="0"/>
              <a:t>without</a:t>
            </a:r>
            <a:r>
              <a:rPr lang="fi-FI" dirty="0" smtClean="0"/>
              <a:t> </a:t>
            </a:r>
            <a:r>
              <a:rPr lang="fi-FI" dirty="0" err="1" smtClean="0"/>
              <a:t>needing</a:t>
            </a:r>
            <a:r>
              <a:rPr lang="fi-FI" dirty="0" smtClean="0"/>
              <a:t> a </a:t>
            </a:r>
            <a:r>
              <a:rPr lang="fi-FI" dirty="0" err="1" smtClean="0"/>
              <a:t>setup</a:t>
            </a:r>
            <a:r>
              <a:rPr lang="fi-FI" dirty="0" smtClean="0"/>
              <a:t>. </a:t>
            </a:r>
            <a:br>
              <a:rPr lang="fi-FI" dirty="0" smtClean="0"/>
            </a:br>
            <a:r>
              <a:rPr lang="fi-FI" dirty="0" smtClean="0"/>
              <a:t/>
            </a:r>
            <a:br>
              <a:rPr lang="fi-FI" dirty="0" smtClean="0"/>
            </a:br>
            <a:r>
              <a:rPr lang="fi-FI" dirty="0" err="1" smtClean="0"/>
              <a:t>The</a:t>
            </a:r>
            <a:r>
              <a:rPr lang="fi-FI" dirty="0" smtClean="0"/>
              <a:t> </a:t>
            </a:r>
            <a:r>
              <a:rPr lang="fi-FI" dirty="0" err="1" smtClean="0"/>
              <a:t>game</a:t>
            </a:r>
            <a:r>
              <a:rPr lang="fi-FI" dirty="0" smtClean="0"/>
              <a:t> </a:t>
            </a:r>
            <a:r>
              <a:rPr lang="fi-FI" dirty="0" err="1" smtClean="0"/>
              <a:t>featured</a:t>
            </a:r>
            <a:r>
              <a:rPr lang="fi-FI" dirty="0" smtClean="0"/>
              <a:t> a </a:t>
            </a:r>
            <a:r>
              <a:rPr lang="fi-FI" dirty="0" err="1" smtClean="0"/>
              <a:t>multiplayer</a:t>
            </a:r>
            <a:r>
              <a:rPr lang="fi-FI" dirty="0" smtClean="0"/>
              <a:t> </a:t>
            </a:r>
            <a:r>
              <a:rPr lang="fi-FI" dirty="0" err="1" smtClean="0"/>
              <a:t>which</a:t>
            </a:r>
            <a:r>
              <a:rPr lang="fi-FI" dirty="0" smtClean="0"/>
              <a:t> </a:t>
            </a:r>
            <a:r>
              <a:rPr lang="fi-FI" dirty="0" err="1" smtClean="0"/>
              <a:t>was</a:t>
            </a:r>
            <a:r>
              <a:rPr lang="fi-FI" dirty="0" smtClean="0"/>
              <a:t> </a:t>
            </a:r>
            <a:r>
              <a:rPr lang="fi-FI" dirty="0" err="1" smtClean="0"/>
              <a:t>done</a:t>
            </a:r>
            <a:r>
              <a:rPr lang="fi-FI" dirty="0" smtClean="0"/>
              <a:t> </a:t>
            </a:r>
            <a:r>
              <a:rPr lang="fi-FI" dirty="0" err="1" smtClean="0"/>
              <a:t>using</a:t>
            </a:r>
            <a:r>
              <a:rPr lang="fi-FI" dirty="0" smtClean="0"/>
              <a:t> </a:t>
            </a:r>
            <a:r>
              <a:rPr lang="fi-FI" dirty="0" err="1" smtClean="0"/>
              <a:t>Unity’s</a:t>
            </a:r>
            <a:r>
              <a:rPr lang="fi-FI" dirty="0" smtClean="0"/>
              <a:t>  </a:t>
            </a:r>
            <a:r>
              <a:rPr lang="fi-FI" dirty="0" err="1" smtClean="0"/>
              <a:t>existing</a:t>
            </a:r>
            <a:r>
              <a:rPr lang="fi-FI" dirty="0" smtClean="0"/>
              <a:t> </a:t>
            </a:r>
            <a:r>
              <a:rPr lang="fi-FI" dirty="0" err="1" smtClean="0"/>
              <a:t>networking</a:t>
            </a:r>
            <a:r>
              <a:rPr lang="fi-FI" dirty="0" smtClean="0"/>
              <a:t> </a:t>
            </a:r>
            <a:r>
              <a:rPr lang="fi-FI" dirty="0" err="1" smtClean="0"/>
              <a:t>components</a:t>
            </a:r>
            <a:r>
              <a:rPr lang="fi-FI" dirty="0" smtClean="0"/>
              <a:t> and a help of </a:t>
            </a:r>
            <a:r>
              <a:rPr lang="fi-FI" dirty="0" err="1" smtClean="0"/>
              <a:t>their</a:t>
            </a:r>
            <a:r>
              <a:rPr lang="fi-FI" dirty="0" smtClean="0"/>
              <a:t> </a:t>
            </a:r>
            <a:r>
              <a:rPr lang="fi-FI" dirty="0" err="1" smtClean="0"/>
              <a:t>tutorials</a:t>
            </a:r>
            <a:r>
              <a:rPr lang="fi-FI" dirty="0" smtClean="0"/>
              <a:t> of </a:t>
            </a:r>
            <a:r>
              <a:rPr lang="fi-FI" dirty="0" err="1" smtClean="0"/>
              <a:t>the</a:t>
            </a:r>
            <a:r>
              <a:rPr lang="fi-FI" dirty="0" smtClean="0"/>
              <a:t> </a:t>
            </a:r>
            <a:r>
              <a:rPr lang="fi-FI" dirty="0" err="1" smtClean="0"/>
              <a:t>subject</a:t>
            </a:r>
            <a:r>
              <a:rPr lang="fi-FI" dirty="0" smtClean="0"/>
              <a:t>. </a:t>
            </a:r>
            <a:br>
              <a:rPr lang="fi-FI" dirty="0" smtClean="0"/>
            </a:br>
            <a:r>
              <a:rPr lang="fi-FI" dirty="0" err="1" smtClean="0"/>
              <a:t>The</a:t>
            </a:r>
            <a:r>
              <a:rPr lang="fi-FI" dirty="0" smtClean="0"/>
              <a:t> </a:t>
            </a:r>
            <a:r>
              <a:rPr lang="fi-FI" dirty="0" err="1" smtClean="0"/>
              <a:t>players</a:t>
            </a:r>
            <a:r>
              <a:rPr lang="fi-FI" dirty="0" smtClean="0"/>
              <a:t> </a:t>
            </a:r>
            <a:r>
              <a:rPr lang="fi-FI" dirty="0" err="1" smtClean="0"/>
              <a:t>have</a:t>
            </a:r>
            <a:r>
              <a:rPr lang="fi-FI" dirty="0" smtClean="0"/>
              <a:t> to </a:t>
            </a:r>
            <a:r>
              <a:rPr lang="fi-FI" dirty="0" err="1" smtClean="0"/>
              <a:t>then</a:t>
            </a:r>
            <a:r>
              <a:rPr lang="fi-FI" dirty="0" smtClean="0"/>
              <a:t> </a:t>
            </a:r>
            <a:r>
              <a:rPr lang="fi-FI" dirty="0" err="1" smtClean="0"/>
              <a:t>try</a:t>
            </a:r>
            <a:r>
              <a:rPr lang="fi-FI" dirty="0" smtClean="0"/>
              <a:t> to </a:t>
            </a:r>
            <a:r>
              <a:rPr lang="fi-FI" dirty="0" err="1" smtClean="0"/>
              <a:t>find</a:t>
            </a:r>
            <a:r>
              <a:rPr lang="fi-FI" dirty="0" smtClean="0"/>
              <a:t> </a:t>
            </a:r>
            <a:r>
              <a:rPr lang="fi-FI" dirty="0" err="1" smtClean="0"/>
              <a:t>the</a:t>
            </a:r>
            <a:r>
              <a:rPr lang="fi-FI" dirty="0" smtClean="0"/>
              <a:t> </a:t>
            </a:r>
            <a:r>
              <a:rPr lang="fi-FI" dirty="0" err="1" smtClean="0"/>
              <a:t>exit</a:t>
            </a:r>
            <a:r>
              <a:rPr lang="fi-FI" dirty="0" smtClean="0"/>
              <a:t> of </a:t>
            </a:r>
            <a:r>
              <a:rPr lang="fi-FI" dirty="0" err="1" smtClean="0"/>
              <a:t>the</a:t>
            </a:r>
            <a:r>
              <a:rPr lang="fi-FI" dirty="0" smtClean="0"/>
              <a:t> </a:t>
            </a:r>
            <a:r>
              <a:rPr lang="fi-FI" dirty="0" err="1" smtClean="0"/>
              <a:t>maze</a:t>
            </a:r>
            <a:r>
              <a:rPr lang="fi-FI" dirty="0" smtClean="0"/>
              <a:t>, </a:t>
            </a:r>
            <a:r>
              <a:rPr lang="fi-FI" dirty="0" err="1" smtClean="0"/>
              <a:t>while</a:t>
            </a:r>
            <a:r>
              <a:rPr lang="fi-FI" dirty="0" smtClean="0"/>
              <a:t> </a:t>
            </a:r>
            <a:r>
              <a:rPr lang="fi-FI" dirty="0" err="1" smtClean="0"/>
              <a:t>trying</a:t>
            </a:r>
            <a:r>
              <a:rPr lang="fi-FI" dirty="0" smtClean="0"/>
              <a:t> to </a:t>
            </a:r>
            <a:r>
              <a:rPr lang="fi-FI" dirty="0" err="1" smtClean="0"/>
              <a:t>shoot</a:t>
            </a:r>
            <a:r>
              <a:rPr lang="fi-FI" dirty="0" smtClean="0"/>
              <a:t> </a:t>
            </a:r>
            <a:r>
              <a:rPr lang="fi-FI" dirty="0" err="1" smtClean="0"/>
              <a:t>the</a:t>
            </a:r>
            <a:r>
              <a:rPr lang="fi-FI" dirty="0" smtClean="0"/>
              <a:t> </a:t>
            </a:r>
            <a:r>
              <a:rPr lang="fi-FI" dirty="0" err="1" smtClean="0"/>
              <a:t>other</a:t>
            </a:r>
            <a:r>
              <a:rPr lang="fi-FI" dirty="0" smtClean="0"/>
              <a:t> </a:t>
            </a:r>
            <a:r>
              <a:rPr lang="fi-FI" dirty="0" err="1" smtClean="0"/>
              <a:t>players</a:t>
            </a:r>
            <a:r>
              <a:rPr lang="fi-FI" dirty="0" smtClean="0"/>
              <a:t> to </a:t>
            </a:r>
            <a:r>
              <a:rPr lang="fi-FI" dirty="0" err="1" smtClean="0"/>
              <a:t>kill</a:t>
            </a:r>
            <a:r>
              <a:rPr lang="fi-FI" dirty="0" smtClean="0"/>
              <a:t> </a:t>
            </a:r>
            <a:r>
              <a:rPr lang="fi-FI" dirty="0" err="1" smtClean="0"/>
              <a:t>them</a:t>
            </a:r>
            <a:r>
              <a:rPr lang="fi-FI" dirty="0" smtClean="0"/>
              <a:t> </a:t>
            </a:r>
            <a:r>
              <a:rPr lang="fi-FI" dirty="0" err="1" smtClean="0"/>
              <a:t>until</a:t>
            </a:r>
            <a:r>
              <a:rPr lang="fi-FI" dirty="0" smtClean="0"/>
              <a:t> </a:t>
            </a:r>
            <a:r>
              <a:rPr lang="fi-FI" dirty="0" err="1" smtClean="0"/>
              <a:t>they</a:t>
            </a:r>
            <a:r>
              <a:rPr lang="fi-FI" dirty="0" smtClean="0"/>
              <a:t> </a:t>
            </a:r>
            <a:r>
              <a:rPr lang="fi-FI" dirty="0" err="1" smtClean="0"/>
              <a:t>die</a:t>
            </a:r>
            <a:r>
              <a:rPr lang="fi-FI" dirty="0" smtClean="0"/>
              <a:t>. </a:t>
            </a:r>
            <a:r>
              <a:rPr lang="fi-FI" dirty="0" err="1" smtClean="0"/>
              <a:t>After</a:t>
            </a:r>
            <a:r>
              <a:rPr lang="fi-FI" dirty="0"/>
              <a:t> </a:t>
            </a:r>
            <a:r>
              <a:rPr lang="fi-FI" dirty="0" err="1" smtClean="0"/>
              <a:t>dying</a:t>
            </a:r>
            <a:r>
              <a:rPr lang="fi-FI" dirty="0" smtClean="0"/>
              <a:t>, </a:t>
            </a:r>
            <a:r>
              <a:rPr lang="fi-FI" dirty="0" err="1" smtClean="0"/>
              <a:t>the</a:t>
            </a:r>
            <a:r>
              <a:rPr lang="fi-FI" dirty="0" smtClean="0"/>
              <a:t> </a:t>
            </a:r>
            <a:r>
              <a:rPr lang="fi-FI" dirty="0" err="1" smtClean="0"/>
              <a:t>players</a:t>
            </a:r>
            <a:r>
              <a:rPr lang="fi-FI" dirty="0" smtClean="0"/>
              <a:t> </a:t>
            </a:r>
            <a:r>
              <a:rPr lang="fi-FI" dirty="0" err="1" smtClean="0"/>
              <a:t>respawn</a:t>
            </a:r>
            <a:r>
              <a:rPr lang="fi-FI" dirty="0" smtClean="0"/>
              <a:t> and </a:t>
            </a:r>
            <a:r>
              <a:rPr lang="fi-FI" dirty="0" err="1" smtClean="0"/>
              <a:t>continue</a:t>
            </a:r>
            <a:r>
              <a:rPr lang="fi-FI" dirty="0" smtClean="0"/>
              <a:t> </a:t>
            </a:r>
            <a:r>
              <a:rPr lang="fi-FI" dirty="0" err="1" smtClean="0"/>
              <a:t>normally</a:t>
            </a:r>
            <a:r>
              <a:rPr lang="fi-FI" dirty="0" smtClean="0"/>
              <a:t>.</a:t>
            </a:r>
            <a:endParaRPr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smtClean="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dirty="0"/>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smtClean="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dirty="0"/>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smtClean="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dirty="0"/>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smtClean="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dirty="0"/>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smtClean="0">
              <a:solidFill>
                <a:schemeClr val="dk1"/>
              </a:solidFill>
              <a:latin typeface="Arial Narrow"/>
              <a:ea typeface="Arial Narrow"/>
              <a:cs typeface="Arial Narrow"/>
              <a:sym typeface="Arial Narrow"/>
            </a:endParaRPr>
          </a:p>
          <a:p>
            <a:pPr lvl="0" algn="ctr">
              <a:buSzPct val="25000"/>
            </a:pPr>
            <a:r>
              <a:rPr lang="fi-FI" dirty="0"/>
              <a:t>FIGURE 3 </a:t>
            </a:r>
            <a:r>
              <a:rPr lang="fi-FI" dirty="0" err="1"/>
              <a:t>Game</a:t>
            </a:r>
            <a:r>
              <a:rPr lang="fi-FI" dirty="0"/>
              <a:t> </a:t>
            </a:r>
            <a:r>
              <a:rPr lang="fi-FI" dirty="0" err="1"/>
              <a:t>screen</a:t>
            </a:r>
            <a:endParaRPr lang="fi-FI" sz="1500" b="0" i="0" u="none" strike="noStrike" cap="none" dirty="0">
              <a:solidFill>
                <a:schemeClr val="dk1"/>
              </a:solidFill>
              <a:latin typeface="Arial Narrow"/>
              <a:ea typeface="Arial Narrow"/>
              <a:cs typeface="Arial Narrow"/>
              <a:sym typeface="Arial Narrow"/>
            </a:endParaRPr>
          </a:p>
        </p:txBody>
      </p:sp>
      <p:sp>
        <p:nvSpPr>
          <p:cNvPr id="35" name="Shape 35"/>
          <p:cNvSpPr txBox="1">
            <a:spLocks noGrp="1"/>
          </p:cNvSpPr>
          <p:nvPr>
            <p:ph type="body" idx="3"/>
          </p:nvPr>
        </p:nvSpPr>
        <p:spPr>
          <a:xfrm>
            <a:off x="6536878" y="3079974"/>
            <a:ext cx="2813700" cy="8204400"/>
          </a:xfrm>
          <a:prstGeom prst="rect">
            <a:avLst/>
          </a:prstGeom>
          <a:noFill/>
          <a:ln>
            <a:noFill/>
          </a:ln>
        </p:spPr>
        <p:txBody>
          <a:bodyPr lIns="122175" tIns="61075" rIns="122175" bIns="61075" anchor="t" anchorCtr="0">
            <a:noAutofit/>
          </a:bodyPr>
          <a:lstStyle/>
          <a:p>
            <a:pPr marL="0" marR="0" lvl="0" indent="0" algn="l" rtl="0">
              <a:lnSpc>
                <a:spcPct val="100000"/>
              </a:lnSpc>
              <a:spcBef>
                <a:spcPts val="0"/>
              </a:spcBef>
              <a:spcAft>
                <a:spcPts val="0"/>
              </a:spcAft>
              <a:buClr>
                <a:schemeClr val="dk1"/>
              </a:buClr>
              <a:buSzPct val="25000"/>
              <a:buFont typeface="Arial Narrow"/>
              <a:buNone/>
            </a:pPr>
            <a:endParaRPr dirty="0"/>
          </a:p>
          <a:p>
            <a:pPr marL="0" marR="0" lvl="0" indent="0" algn="l" rtl="0">
              <a:lnSpc>
                <a:spcPct val="100000"/>
              </a:lnSpc>
              <a:spcBef>
                <a:spcPts val="300"/>
              </a:spcBef>
              <a:spcAft>
                <a:spcPts val="0"/>
              </a:spcAft>
              <a:buClr>
                <a:schemeClr val="dk1"/>
              </a:buClr>
              <a:buSzPct val="25000"/>
              <a:buFont typeface="Arial Narrow"/>
              <a:buNone/>
            </a:pPr>
            <a:endParaRPr lang="fi-FI" sz="1500" b="1" i="0" u="none" strike="noStrike" cap="none" dirty="0" smtClean="0">
              <a:solidFill>
                <a:schemeClr val="dk1"/>
              </a:solidFill>
              <a:latin typeface="Arial Narrow"/>
              <a:ea typeface="Arial Narrow"/>
              <a:cs typeface="Arial Narrow"/>
              <a:sym typeface="Arial Narrow"/>
            </a:endParaRPr>
          </a:p>
          <a:p>
            <a:pPr lvl="0">
              <a:buSzPct val="25000"/>
            </a:pPr>
            <a:r>
              <a:rPr lang="fi-FI" b="1" dirty="0" err="1"/>
              <a:t>Results</a:t>
            </a:r>
            <a:endParaRPr lang="fi-FI" b="1" dirty="0"/>
          </a:p>
          <a:p>
            <a:pPr lvl="0">
              <a:buSzPct val="25000"/>
            </a:pPr>
            <a:r>
              <a:rPr lang="fi-FI" dirty="0" err="1"/>
              <a:t>The</a:t>
            </a:r>
            <a:r>
              <a:rPr lang="fi-FI" dirty="0"/>
              <a:t> </a:t>
            </a:r>
            <a:r>
              <a:rPr lang="fi-FI" dirty="0" err="1"/>
              <a:t>game</a:t>
            </a:r>
            <a:r>
              <a:rPr lang="fi-FI" dirty="0"/>
              <a:t> </a:t>
            </a:r>
            <a:r>
              <a:rPr lang="fi-FI" dirty="0" err="1"/>
              <a:t>allows</a:t>
            </a:r>
            <a:r>
              <a:rPr lang="fi-FI" dirty="0"/>
              <a:t> </a:t>
            </a:r>
            <a:r>
              <a:rPr lang="fi-FI" dirty="0" err="1"/>
              <a:t>user</a:t>
            </a:r>
            <a:r>
              <a:rPr lang="fi-FI" dirty="0"/>
              <a:t> to </a:t>
            </a:r>
            <a:r>
              <a:rPr lang="fi-FI" dirty="0" err="1"/>
              <a:t>decide</a:t>
            </a:r>
            <a:r>
              <a:rPr lang="fi-FI" dirty="0"/>
              <a:t> a </a:t>
            </a:r>
            <a:r>
              <a:rPr lang="fi-FI" dirty="0" err="1"/>
              <a:t>size</a:t>
            </a:r>
            <a:r>
              <a:rPr lang="fi-FI" dirty="0"/>
              <a:t> for </a:t>
            </a:r>
            <a:r>
              <a:rPr lang="fi-FI" dirty="0" err="1"/>
              <a:t>the</a:t>
            </a:r>
            <a:r>
              <a:rPr lang="fi-FI" dirty="0"/>
              <a:t> </a:t>
            </a:r>
            <a:r>
              <a:rPr lang="fi-FI" dirty="0" err="1"/>
              <a:t>maze</a:t>
            </a:r>
            <a:r>
              <a:rPr lang="fi-FI" dirty="0"/>
              <a:t>, </a:t>
            </a:r>
            <a:r>
              <a:rPr lang="fi-FI" dirty="0" err="1"/>
              <a:t>which</a:t>
            </a:r>
            <a:r>
              <a:rPr lang="fi-FI" dirty="0"/>
              <a:t> is </a:t>
            </a:r>
            <a:r>
              <a:rPr lang="fi-FI" dirty="0" err="1"/>
              <a:t>then</a:t>
            </a:r>
            <a:r>
              <a:rPr lang="fi-FI" dirty="0"/>
              <a:t> </a:t>
            </a:r>
            <a:r>
              <a:rPr lang="fi-FI" dirty="0" err="1"/>
              <a:t>randomly</a:t>
            </a:r>
            <a:r>
              <a:rPr lang="fi-FI" dirty="0"/>
              <a:t> </a:t>
            </a:r>
            <a:r>
              <a:rPr lang="fi-FI" dirty="0" err="1"/>
              <a:t>generated</a:t>
            </a:r>
            <a:r>
              <a:rPr lang="fi-FI" dirty="0"/>
              <a:t> </a:t>
            </a:r>
            <a:r>
              <a:rPr lang="fi-FI" dirty="0" err="1"/>
              <a:t>with</a:t>
            </a:r>
            <a:r>
              <a:rPr lang="fi-FI" dirty="0"/>
              <a:t> </a:t>
            </a:r>
            <a:r>
              <a:rPr lang="fi-FI" dirty="0" err="1"/>
              <a:t>the</a:t>
            </a:r>
            <a:r>
              <a:rPr lang="fi-FI" dirty="0"/>
              <a:t> </a:t>
            </a:r>
            <a:r>
              <a:rPr lang="fi-FI" dirty="0" err="1"/>
              <a:t>seed</a:t>
            </a:r>
            <a:r>
              <a:rPr lang="fi-FI" dirty="0"/>
              <a:t>. </a:t>
            </a:r>
            <a:r>
              <a:rPr lang="fi-FI" dirty="0" err="1"/>
              <a:t>Other</a:t>
            </a:r>
            <a:r>
              <a:rPr lang="fi-FI" dirty="0"/>
              <a:t> </a:t>
            </a:r>
            <a:r>
              <a:rPr lang="fi-FI" dirty="0" err="1"/>
              <a:t>user</a:t>
            </a:r>
            <a:r>
              <a:rPr lang="fi-FI" dirty="0"/>
              <a:t>(s) </a:t>
            </a:r>
            <a:r>
              <a:rPr lang="fi-FI" dirty="0" err="1"/>
              <a:t>can</a:t>
            </a:r>
            <a:r>
              <a:rPr lang="fi-FI" dirty="0"/>
              <a:t> </a:t>
            </a:r>
            <a:r>
              <a:rPr lang="fi-FI" dirty="0" err="1"/>
              <a:t>then</a:t>
            </a:r>
            <a:r>
              <a:rPr lang="fi-FI" dirty="0"/>
              <a:t> </a:t>
            </a:r>
            <a:r>
              <a:rPr lang="fi-FI" dirty="0" err="1"/>
              <a:t>connect</a:t>
            </a:r>
            <a:r>
              <a:rPr lang="fi-FI" dirty="0"/>
              <a:t> to </a:t>
            </a:r>
            <a:r>
              <a:rPr lang="fi-FI" dirty="0" err="1"/>
              <a:t>the</a:t>
            </a:r>
            <a:r>
              <a:rPr lang="fi-FI" dirty="0"/>
              <a:t> </a:t>
            </a:r>
            <a:r>
              <a:rPr lang="fi-FI" dirty="0" err="1"/>
              <a:t>host</a:t>
            </a:r>
            <a:r>
              <a:rPr lang="fi-FI" dirty="0"/>
              <a:t> and play. As of </a:t>
            </a:r>
            <a:r>
              <a:rPr lang="fi-FI" dirty="0" err="1"/>
              <a:t>the</a:t>
            </a:r>
            <a:r>
              <a:rPr lang="fi-FI" dirty="0"/>
              <a:t> </a:t>
            </a:r>
            <a:r>
              <a:rPr lang="fi-FI" dirty="0" err="1"/>
              <a:t>project’s</a:t>
            </a:r>
            <a:r>
              <a:rPr lang="fi-FI" dirty="0"/>
              <a:t> </a:t>
            </a:r>
            <a:r>
              <a:rPr lang="fi-FI" dirty="0" err="1"/>
              <a:t>completion</a:t>
            </a:r>
            <a:r>
              <a:rPr lang="fi-FI" dirty="0"/>
              <a:t>, </a:t>
            </a:r>
            <a:r>
              <a:rPr lang="fi-FI" dirty="0" err="1"/>
              <a:t>only</a:t>
            </a:r>
            <a:r>
              <a:rPr lang="fi-FI" dirty="0"/>
              <a:t> LAN-</a:t>
            </a:r>
            <a:r>
              <a:rPr lang="fi-FI" dirty="0" err="1"/>
              <a:t>connection</a:t>
            </a:r>
            <a:r>
              <a:rPr lang="fi-FI" dirty="0"/>
              <a:t> is </a:t>
            </a:r>
            <a:r>
              <a:rPr lang="fi-FI" dirty="0" err="1"/>
              <a:t>possible</a:t>
            </a:r>
            <a:r>
              <a:rPr lang="fi-FI" dirty="0"/>
              <a:t>. </a:t>
            </a:r>
            <a:r>
              <a:rPr lang="fi-FI" dirty="0" err="1"/>
              <a:t>There</a:t>
            </a:r>
            <a:r>
              <a:rPr lang="fi-FI" dirty="0"/>
              <a:t> </a:t>
            </a:r>
            <a:r>
              <a:rPr lang="fi-FI" dirty="0" err="1"/>
              <a:t>are</a:t>
            </a:r>
            <a:r>
              <a:rPr lang="fi-FI" dirty="0"/>
              <a:t> </a:t>
            </a:r>
            <a:r>
              <a:rPr lang="fi-FI" dirty="0" err="1"/>
              <a:t>also</a:t>
            </a:r>
            <a:r>
              <a:rPr lang="fi-FI" dirty="0"/>
              <a:t> </a:t>
            </a:r>
            <a:r>
              <a:rPr lang="fi-FI" dirty="0" err="1"/>
              <a:t>spike</a:t>
            </a:r>
            <a:r>
              <a:rPr lang="fi-FI" dirty="0"/>
              <a:t> </a:t>
            </a:r>
            <a:r>
              <a:rPr lang="fi-FI" dirty="0" err="1"/>
              <a:t>traps</a:t>
            </a:r>
            <a:r>
              <a:rPr lang="fi-FI" dirty="0"/>
              <a:t> </a:t>
            </a:r>
            <a:r>
              <a:rPr lang="fi-FI" dirty="0" err="1"/>
              <a:t>that</a:t>
            </a:r>
            <a:r>
              <a:rPr lang="fi-FI" dirty="0"/>
              <a:t> </a:t>
            </a:r>
            <a:r>
              <a:rPr lang="fi-FI" dirty="0" err="1"/>
              <a:t>cause</a:t>
            </a:r>
            <a:r>
              <a:rPr lang="fi-FI" dirty="0"/>
              <a:t> </a:t>
            </a:r>
            <a:r>
              <a:rPr lang="fi-FI" dirty="0" err="1"/>
              <a:t>the</a:t>
            </a:r>
            <a:r>
              <a:rPr lang="fi-FI" dirty="0"/>
              <a:t> </a:t>
            </a:r>
            <a:r>
              <a:rPr lang="fi-FI" dirty="0" err="1"/>
              <a:t>players</a:t>
            </a:r>
            <a:r>
              <a:rPr lang="fi-FI" dirty="0"/>
              <a:t> to </a:t>
            </a:r>
            <a:r>
              <a:rPr lang="fi-FI" dirty="0" err="1"/>
              <a:t>lose</a:t>
            </a:r>
            <a:r>
              <a:rPr lang="fi-FI" dirty="0"/>
              <a:t> </a:t>
            </a:r>
            <a:r>
              <a:rPr lang="fi-FI" dirty="0" err="1"/>
              <a:t>health</a:t>
            </a:r>
            <a:r>
              <a:rPr lang="fi-FI" dirty="0"/>
              <a:t> </a:t>
            </a:r>
            <a:r>
              <a:rPr lang="fi-FI" dirty="0" err="1"/>
              <a:t>similarly</a:t>
            </a:r>
            <a:r>
              <a:rPr lang="fi-FI" dirty="0"/>
              <a:t> to </a:t>
            </a:r>
            <a:r>
              <a:rPr lang="fi-FI" dirty="0" err="1"/>
              <a:t>being</a:t>
            </a:r>
            <a:r>
              <a:rPr lang="fi-FI" dirty="0"/>
              <a:t> </a:t>
            </a:r>
            <a:r>
              <a:rPr lang="fi-FI" dirty="0" err="1"/>
              <a:t>shot</a:t>
            </a:r>
            <a:r>
              <a:rPr lang="fi-FI" dirty="0"/>
              <a:t>. </a:t>
            </a:r>
            <a:r>
              <a:rPr lang="fi-FI" dirty="0" err="1"/>
              <a:t>When</a:t>
            </a:r>
            <a:r>
              <a:rPr lang="fi-FI" dirty="0"/>
              <a:t> a </a:t>
            </a:r>
            <a:r>
              <a:rPr lang="fi-FI" dirty="0" err="1"/>
              <a:t>player</a:t>
            </a:r>
            <a:r>
              <a:rPr lang="fi-FI" dirty="0"/>
              <a:t> </a:t>
            </a:r>
            <a:r>
              <a:rPr lang="fi-FI" dirty="0" err="1"/>
              <a:t>finds</a:t>
            </a:r>
            <a:r>
              <a:rPr lang="fi-FI" dirty="0"/>
              <a:t> </a:t>
            </a:r>
            <a:r>
              <a:rPr lang="fi-FI" dirty="0" err="1"/>
              <a:t>the</a:t>
            </a:r>
            <a:r>
              <a:rPr lang="fi-FI" dirty="0"/>
              <a:t> </a:t>
            </a:r>
            <a:r>
              <a:rPr lang="fi-FI" dirty="0" err="1"/>
              <a:t>exit</a:t>
            </a:r>
            <a:r>
              <a:rPr lang="fi-FI" dirty="0"/>
              <a:t>, he sees </a:t>
            </a:r>
            <a:r>
              <a:rPr lang="fi-FI" dirty="0" err="1"/>
              <a:t>the</a:t>
            </a:r>
            <a:r>
              <a:rPr lang="fi-FI" dirty="0"/>
              <a:t> </a:t>
            </a:r>
            <a:r>
              <a:rPr lang="fi-FI" dirty="0" err="1"/>
              <a:t>maze</a:t>
            </a:r>
            <a:r>
              <a:rPr lang="fi-FI" dirty="0"/>
              <a:t> </a:t>
            </a:r>
            <a:r>
              <a:rPr lang="fi-FI" dirty="0" err="1"/>
              <a:t>from</a:t>
            </a:r>
            <a:r>
              <a:rPr lang="fi-FI" dirty="0"/>
              <a:t> top </a:t>
            </a:r>
            <a:r>
              <a:rPr lang="fi-FI" dirty="0" err="1"/>
              <a:t>view</a:t>
            </a:r>
            <a:r>
              <a:rPr lang="fi-FI" dirty="0"/>
              <a:t> as </a:t>
            </a:r>
            <a:r>
              <a:rPr lang="fi-FI" dirty="0" err="1"/>
              <a:t>seen</a:t>
            </a:r>
            <a:r>
              <a:rPr lang="fi-FI" dirty="0"/>
              <a:t> in FIG 2. </a:t>
            </a:r>
          </a:p>
          <a:p>
            <a:pPr marL="0" marR="0" lvl="0" indent="0" algn="l" rtl="0">
              <a:lnSpc>
                <a:spcPct val="100000"/>
              </a:lnSpc>
              <a:spcBef>
                <a:spcPts val="300"/>
              </a:spcBef>
              <a:spcAft>
                <a:spcPts val="0"/>
              </a:spcAft>
              <a:buClr>
                <a:schemeClr val="dk1"/>
              </a:buClr>
              <a:buSzPct val="25000"/>
              <a:buFont typeface="Arial Narrow"/>
              <a:buNone/>
            </a:pPr>
            <a:endParaRPr lang="fi-FI" b="1" dirty="0"/>
          </a:p>
          <a:p>
            <a:pPr marL="0" marR="0" lvl="0" indent="0" algn="l" rtl="0">
              <a:lnSpc>
                <a:spcPct val="100000"/>
              </a:lnSpc>
              <a:spcBef>
                <a:spcPts val="300"/>
              </a:spcBef>
              <a:spcAft>
                <a:spcPts val="0"/>
              </a:spcAft>
              <a:buClr>
                <a:schemeClr val="dk1"/>
              </a:buClr>
              <a:buSzPct val="25000"/>
              <a:buFont typeface="Arial Narrow"/>
              <a:buNone/>
            </a:pPr>
            <a:r>
              <a:rPr lang="fi-FI" sz="1500" b="1" i="0" u="none" strike="noStrike" cap="none" dirty="0" err="1" smtClean="0">
                <a:solidFill>
                  <a:schemeClr val="dk1"/>
                </a:solidFill>
                <a:latin typeface="Arial Narrow"/>
                <a:ea typeface="Arial Narrow"/>
                <a:cs typeface="Arial Narrow"/>
                <a:sym typeface="Arial Narrow"/>
              </a:rPr>
              <a:t>Conclusions</a:t>
            </a:r>
            <a:endParaRPr lang="fi-FI" sz="1500" b="1" i="0" u="none" strike="noStrike" cap="none" dirty="0">
              <a:solidFill>
                <a:schemeClr val="dk1"/>
              </a:solidFill>
              <a:latin typeface="Arial Narrow"/>
              <a:ea typeface="Arial Narrow"/>
              <a:cs typeface="Arial Narrow"/>
              <a:sym typeface="Arial Narrow"/>
            </a:endParaRPr>
          </a:p>
          <a:p>
            <a:pPr lvl="0">
              <a:buSzPct val="25000"/>
            </a:pPr>
            <a:r>
              <a:rPr lang="fi-FI" dirty="0" err="1" smtClean="0"/>
              <a:t>We</a:t>
            </a:r>
            <a:r>
              <a:rPr lang="fi-FI" dirty="0" smtClean="0"/>
              <a:t> </a:t>
            </a:r>
            <a:r>
              <a:rPr lang="fi-FI" dirty="0" err="1" smtClean="0"/>
              <a:t>filled</a:t>
            </a:r>
            <a:r>
              <a:rPr lang="fi-FI" dirty="0" smtClean="0"/>
              <a:t> </a:t>
            </a:r>
            <a:r>
              <a:rPr lang="fi-FI" dirty="0" err="1" smtClean="0"/>
              <a:t>the</a:t>
            </a:r>
            <a:r>
              <a:rPr lang="fi-FI" dirty="0" smtClean="0"/>
              <a:t> </a:t>
            </a:r>
            <a:r>
              <a:rPr lang="fi-FI" dirty="0" err="1" smtClean="0"/>
              <a:t>project’s</a:t>
            </a:r>
            <a:r>
              <a:rPr lang="fi-FI" dirty="0" smtClean="0"/>
              <a:t> </a:t>
            </a:r>
            <a:r>
              <a:rPr lang="fi-FI" dirty="0" err="1" smtClean="0"/>
              <a:t>requirements</a:t>
            </a:r>
            <a:r>
              <a:rPr lang="fi-FI" dirty="0" smtClean="0"/>
              <a:t> </a:t>
            </a:r>
            <a:r>
              <a:rPr lang="fi-FI" dirty="0" err="1" smtClean="0"/>
              <a:t>succesfully</a:t>
            </a:r>
            <a:r>
              <a:rPr lang="fi-FI" dirty="0" smtClean="0"/>
              <a:t>, </a:t>
            </a:r>
            <a:r>
              <a:rPr lang="fi-FI" dirty="0" err="1" smtClean="0"/>
              <a:t>even</a:t>
            </a:r>
            <a:r>
              <a:rPr lang="fi-FI" dirty="0" smtClean="0"/>
              <a:t> </a:t>
            </a:r>
            <a:r>
              <a:rPr lang="fi-FI" dirty="0" err="1" smtClean="0"/>
              <a:t>though</a:t>
            </a:r>
            <a:r>
              <a:rPr lang="fi-FI" dirty="0" smtClean="0"/>
              <a:t> </a:t>
            </a:r>
            <a:r>
              <a:rPr lang="fi-FI" dirty="0" err="1" smtClean="0"/>
              <a:t>the</a:t>
            </a:r>
            <a:r>
              <a:rPr lang="fi-FI" dirty="0" smtClean="0"/>
              <a:t> </a:t>
            </a:r>
            <a:r>
              <a:rPr lang="fi-FI" dirty="0" err="1" smtClean="0"/>
              <a:t>time</a:t>
            </a:r>
            <a:r>
              <a:rPr lang="fi-FI" dirty="0" smtClean="0"/>
              <a:t> </a:t>
            </a:r>
            <a:r>
              <a:rPr lang="fi-FI" dirty="0" err="1" smtClean="0"/>
              <a:t>was</a:t>
            </a:r>
            <a:r>
              <a:rPr lang="fi-FI" dirty="0" smtClean="0"/>
              <a:t> </a:t>
            </a:r>
            <a:r>
              <a:rPr lang="fi-FI" dirty="0" err="1" smtClean="0"/>
              <a:t>very</a:t>
            </a:r>
            <a:r>
              <a:rPr lang="fi-FI" dirty="0" smtClean="0"/>
              <a:t> </a:t>
            </a:r>
            <a:r>
              <a:rPr lang="fi-FI" dirty="0" err="1" smtClean="0"/>
              <a:t>limited</a:t>
            </a:r>
            <a:r>
              <a:rPr lang="fi-FI" dirty="0" smtClean="0"/>
              <a:t> and </a:t>
            </a:r>
            <a:r>
              <a:rPr lang="fi-FI" dirty="0" err="1" smtClean="0"/>
              <a:t>we</a:t>
            </a:r>
            <a:r>
              <a:rPr lang="fi-FI" dirty="0" smtClean="0"/>
              <a:t> </a:t>
            </a:r>
            <a:r>
              <a:rPr lang="fi-FI" dirty="0" err="1" smtClean="0"/>
              <a:t>didn’t</a:t>
            </a:r>
            <a:r>
              <a:rPr lang="fi-FI" dirty="0" smtClean="0"/>
              <a:t> </a:t>
            </a:r>
            <a:r>
              <a:rPr lang="fi-FI" dirty="0" err="1" smtClean="0"/>
              <a:t>have</a:t>
            </a:r>
            <a:r>
              <a:rPr lang="fi-FI" dirty="0" smtClean="0"/>
              <a:t> </a:t>
            </a:r>
            <a:r>
              <a:rPr lang="fi-FI" dirty="0" err="1" smtClean="0"/>
              <a:t>any</a:t>
            </a:r>
            <a:r>
              <a:rPr lang="fi-FI" dirty="0" smtClean="0"/>
              <a:t> </a:t>
            </a:r>
            <a:r>
              <a:rPr lang="fi-FI" dirty="0" err="1" smtClean="0"/>
              <a:t>proper</a:t>
            </a:r>
            <a:r>
              <a:rPr lang="fi-FI" dirty="0" smtClean="0"/>
              <a:t> </a:t>
            </a:r>
            <a:r>
              <a:rPr lang="fi-FI" dirty="0" err="1" smtClean="0"/>
              <a:t>experience</a:t>
            </a:r>
            <a:r>
              <a:rPr lang="fi-FI" dirty="0" smtClean="0"/>
              <a:t> of </a:t>
            </a:r>
            <a:r>
              <a:rPr lang="fi-FI" dirty="0" err="1" smtClean="0"/>
              <a:t>unity</a:t>
            </a:r>
            <a:r>
              <a:rPr lang="fi-FI" dirty="0" smtClean="0"/>
              <a:t> </a:t>
            </a:r>
            <a:r>
              <a:rPr lang="fi-FI" dirty="0" err="1" smtClean="0"/>
              <a:t>before</a:t>
            </a:r>
            <a:r>
              <a:rPr lang="fi-FI" dirty="0" smtClean="0"/>
              <a:t> </a:t>
            </a:r>
            <a:r>
              <a:rPr lang="fi-FI" dirty="0" err="1" smtClean="0"/>
              <a:t>the</a:t>
            </a:r>
            <a:r>
              <a:rPr lang="fi-FI" dirty="0" smtClean="0"/>
              <a:t> </a:t>
            </a:r>
            <a:r>
              <a:rPr lang="fi-FI" dirty="0" err="1" smtClean="0"/>
              <a:t>project</a:t>
            </a:r>
            <a:r>
              <a:rPr lang="fi-FI" dirty="0" smtClean="0"/>
              <a:t>.</a:t>
            </a:r>
            <a:endParaRPr lang="fi-FI" dirty="0"/>
          </a:p>
          <a:p>
            <a:pPr marL="0" marR="0" lvl="0" indent="0" algn="l" rtl="0">
              <a:lnSpc>
                <a:spcPct val="100000"/>
              </a:lnSpc>
              <a:spcBef>
                <a:spcPts val="300"/>
              </a:spcBef>
              <a:spcAft>
                <a:spcPts val="0"/>
              </a:spcAft>
              <a:buClr>
                <a:schemeClr val="dk1"/>
              </a:buClr>
              <a:buSzPct val="25000"/>
              <a:buFont typeface="Arial Narrow"/>
              <a:buNone/>
            </a:pPr>
            <a:endParaRPr dirty="0"/>
          </a:p>
          <a:p>
            <a:pPr lvl="0" rtl="0">
              <a:spcBef>
                <a:spcPts val="0"/>
              </a:spcBef>
              <a:buClr>
                <a:schemeClr val="dk1"/>
              </a:buClr>
              <a:buSzPct val="25000"/>
              <a:buFont typeface="Arial Narrow"/>
              <a:buNone/>
            </a:pPr>
            <a:r>
              <a:rPr lang="fi-FI" b="1" dirty="0" err="1"/>
              <a:t>References</a:t>
            </a:r>
            <a:endParaRPr lang="fi-FI" b="1" dirty="0"/>
          </a:p>
          <a:p>
            <a:pPr lvl="0">
              <a:spcBef>
                <a:spcPts val="0"/>
              </a:spcBef>
              <a:buSzPct val="25000"/>
            </a:pPr>
            <a:r>
              <a:rPr lang="fi-FI" dirty="0"/>
              <a:t>http</a:t>
            </a:r>
            <a:r>
              <a:rPr lang="fi-FI" dirty="0" smtClean="0"/>
              <a:t>://unity3d.com</a:t>
            </a:r>
            <a:endParaRPr lang="fi-FI" dirty="0"/>
          </a:p>
        </p:txBody>
      </p:sp>
      <p:pic>
        <p:nvPicPr>
          <p:cNvPr id="1040" name="Picture 16" descr="https://raw.githubusercontent.com/Raitokomniak/MazeRace/development/15628669_10211523362868472_1644944064_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47144" y="9185523"/>
            <a:ext cx="2741981" cy="2033400"/>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15628746_10211523362908473_1826783003_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3972" y="4894010"/>
            <a:ext cx="3027497" cy="1969224"/>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15657809_10211523362948474_1228305329_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27263" y="2693876"/>
            <a:ext cx="2813822" cy="181395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amk oranssi">
  <a:themeElements>
    <a:clrScheme name="Oamk oranssi 2">
      <a:dk1>
        <a:srgbClr val="000000"/>
      </a:dk1>
      <a:lt1>
        <a:srgbClr val="FFFFFF"/>
      </a:lt1>
      <a:dk2>
        <a:srgbClr val="FD7813"/>
      </a:dk2>
      <a:lt2>
        <a:srgbClr val="E6E6E6"/>
      </a:lt2>
      <a:accent1>
        <a:srgbClr val="FD7813"/>
      </a:accent1>
      <a:accent2>
        <a:srgbClr val="FFA558"/>
      </a:accent2>
      <a:accent3>
        <a:srgbClr val="FFBC86"/>
      </a:accent3>
      <a:accent4>
        <a:srgbClr val="FFD3B1"/>
      </a:accent4>
      <a:accent5>
        <a:srgbClr val="FFE9D9"/>
      </a:accent5>
      <a:accent6>
        <a:srgbClr val="F7F4EC"/>
      </a:accent6>
      <a:hlink>
        <a:srgbClr val="2E809E"/>
      </a:hlink>
      <a:folHlink>
        <a:srgbClr val="3CA5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5830</TotalTime>
  <Words>249</Words>
  <Application>Microsoft Office PowerPoint</Application>
  <PresentationFormat>A3 Paper (297x420 mm)</PresentationFormat>
  <Paragraphs>51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Arial Narrow</vt:lpstr>
      <vt:lpstr>Calibri</vt:lpstr>
      <vt:lpstr>Oamk oranssi</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PowerPoint-esitys</dc:title>
  <dc:creator>Raito-Waifu</dc:creator>
  <cp:lastModifiedBy>Atte Visuri</cp:lastModifiedBy>
  <cp:revision>27</cp:revision>
  <dcterms:modified xsi:type="dcterms:W3CDTF">2016-12-20T12:44:37Z</dcterms:modified>
</cp:coreProperties>
</file>